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24"/>
  </p:notesMasterIdLst>
  <p:sldIdLst>
    <p:sldId id="289" r:id="rId2"/>
    <p:sldId id="291" r:id="rId3"/>
    <p:sldId id="315" r:id="rId4"/>
    <p:sldId id="314" r:id="rId5"/>
    <p:sldId id="292" r:id="rId6"/>
    <p:sldId id="293" r:id="rId7"/>
    <p:sldId id="294" r:id="rId8"/>
    <p:sldId id="296" r:id="rId9"/>
    <p:sldId id="297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9" r:id="rId19"/>
    <p:sldId id="308" r:id="rId20"/>
    <p:sldId id="310" r:id="rId21"/>
    <p:sldId id="311" r:id="rId22"/>
    <p:sldId id="313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300"/>
    <a:srgbClr val="E6E6E6"/>
    <a:srgbClr val="76D6FF"/>
    <a:srgbClr val="FC584B"/>
    <a:srgbClr val="88B9D4"/>
    <a:srgbClr val="4D4D4D"/>
    <a:srgbClr val="FFFFFF"/>
    <a:srgbClr val="6A6A6A"/>
    <a:srgbClr val="848484"/>
    <a:srgbClr val="847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" v="28" dt="2021-02-01T10:33:43.842"/>
    <p1510:client id="{75AF18AB-6721-8242-BA56-97C3F8BDDD83}" v="40" dt="2021-02-01T12:26:03.68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49"/>
  </p:normalViewPr>
  <p:slideViewPr>
    <p:cSldViewPr snapToGrid="0">
      <p:cViewPr varScale="1">
        <p:scale>
          <a:sx n="83" d="100"/>
          <a:sy n="83" d="100"/>
        </p:scale>
        <p:origin x="10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lvia Locarno" userId="ea940d33-8413-4429-ace0-2ed06da25a8f" providerId="ADAL" clId="{8A30BD3E-0A92-4511-9EBE-D24BC5179F20}"/>
    <pc:docChg chg="undo custSel modSld">
      <pc:chgData name="Silvia Locarno" userId="ea940d33-8413-4429-ace0-2ed06da25a8f" providerId="ADAL" clId="{8A30BD3E-0A92-4511-9EBE-D24BC5179F20}" dt="2021-01-27T14:23:17.992" v="16" actId="123"/>
      <pc:docMkLst>
        <pc:docMk/>
      </pc:docMkLst>
      <pc:sldChg chg="modSp mod">
        <pc:chgData name="Silvia Locarno" userId="ea940d33-8413-4429-ace0-2ed06da25a8f" providerId="ADAL" clId="{8A30BD3E-0A92-4511-9EBE-D24BC5179F20}" dt="2021-01-27T14:22:11.883" v="5" actId="123"/>
        <pc:sldMkLst>
          <pc:docMk/>
          <pc:sldMk cId="2675030209" sldId="291"/>
        </pc:sldMkLst>
        <pc:spChg chg="mod">
          <ac:chgData name="Silvia Locarno" userId="ea940d33-8413-4429-ace0-2ed06da25a8f" providerId="ADAL" clId="{8A30BD3E-0A92-4511-9EBE-D24BC5179F20}" dt="2021-01-27T14:22:11.883" v="5" actId="123"/>
          <ac:spMkLst>
            <pc:docMk/>
            <pc:sldMk cId="2675030209" sldId="291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16.867" v="6" actId="20577"/>
        <pc:sldMkLst>
          <pc:docMk/>
          <pc:sldMk cId="3981397510" sldId="292"/>
        </pc:sldMkLst>
        <pc:spChg chg="mod">
          <ac:chgData name="Silvia Locarno" userId="ea940d33-8413-4429-ace0-2ed06da25a8f" providerId="ADAL" clId="{8A30BD3E-0A92-4511-9EBE-D24BC5179F20}" dt="2021-01-27T14:22:16.867" v="6" actId="20577"/>
          <ac:spMkLst>
            <pc:docMk/>
            <pc:sldMk cId="3981397510" sldId="292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32.136" v="7" actId="123"/>
        <pc:sldMkLst>
          <pc:docMk/>
          <pc:sldMk cId="3744250058" sldId="301"/>
        </pc:sldMkLst>
        <pc:spChg chg="mod">
          <ac:chgData name="Silvia Locarno" userId="ea940d33-8413-4429-ace0-2ed06da25a8f" providerId="ADAL" clId="{8A30BD3E-0A92-4511-9EBE-D24BC5179F20}" dt="2021-01-27T14:22:32.136" v="7" actId="123"/>
          <ac:spMkLst>
            <pc:docMk/>
            <pc:sldMk cId="3744250058" sldId="301"/>
            <ac:spMk id="3" creationId="{33A2C5F9-CE3B-46EC-B8C1-3925BEFF9C65}"/>
          </ac:spMkLst>
        </pc:spChg>
      </pc:sldChg>
      <pc:sldChg chg="modSp mod">
        <pc:chgData name="Silvia Locarno" userId="ea940d33-8413-4429-ace0-2ed06da25a8f" providerId="ADAL" clId="{8A30BD3E-0A92-4511-9EBE-D24BC5179F20}" dt="2021-01-27T14:22:43.675" v="8" actId="123"/>
        <pc:sldMkLst>
          <pc:docMk/>
          <pc:sldMk cId="2573953885" sldId="302"/>
        </pc:sldMkLst>
        <pc:spChg chg="mod">
          <ac:chgData name="Silvia Locarno" userId="ea940d33-8413-4429-ace0-2ed06da25a8f" providerId="ADAL" clId="{8A30BD3E-0A92-4511-9EBE-D24BC5179F20}" dt="2021-01-27T14:22:43.675" v="8" actId="123"/>
          <ac:spMkLst>
            <pc:docMk/>
            <pc:sldMk cId="2573953885" sldId="302"/>
            <ac:spMk id="10" creationId="{FAD3C0A1-CEBC-4840-947B-EB8543D6EB73}"/>
          </ac:spMkLst>
        </pc:spChg>
      </pc:sldChg>
      <pc:sldChg chg="modSp mod">
        <pc:chgData name="Silvia Locarno" userId="ea940d33-8413-4429-ace0-2ed06da25a8f" providerId="ADAL" clId="{8A30BD3E-0A92-4511-9EBE-D24BC5179F20}" dt="2021-01-27T14:23:17.992" v="16" actId="123"/>
        <pc:sldMkLst>
          <pc:docMk/>
          <pc:sldMk cId="3202666006" sldId="303"/>
        </pc:sldMkLst>
        <pc:spChg chg="mod">
          <ac:chgData name="Silvia Locarno" userId="ea940d33-8413-4429-ace0-2ed06da25a8f" providerId="ADAL" clId="{8A30BD3E-0A92-4511-9EBE-D24BC5179F20}" dt="2021-01-27T14:23:17.992" v="16" actId="123"/>
          <ac:spMkLst>
            <pc:docMk/>
            <pc:sldMk cId="3202666006" sldId="303"/>
            <ac:spMk id="10" creationId="{FAD3C0A1-CEBC-4840-947B-EB8543D6EB73}"/>
          </ac:spMkLst>
        </pc:spChg>
      </pc:sldChg>
    </pc:docChg>
  </pc:docChgLst>
  <pc:docChgLst>
    <pc:chgData name="Luca Minotti" userId="a7aeedc7-02fb-472b-9306-3a96423e4ad7" providerId="ADAL" clId="{A5E10D89-DC12-8941-9C56-8991E2EC83C3}"/>
    <pc:docChg chg="undo redo custSel addSld delSld modSld sldOrd">
      <pc:chgData name="Luca Minotti" userId="a7aeedc7-02fb-472b-9306-3a96423e4ad7" providerId="ADAL" clId="{A5E10D89-DC12-8941-9C56-8991E2EC83C3}" dt="2021-02-01T10:33:43.842" v="2147" actId="1036"/>
      <pc:docMkLst>
        <pc:docMk/>
      </pc:docMkLst>
      <pc:sldChg chg="addSp delSp modSp mod ord delDesignElem modShow">
        <pc:chgData name="Luca Minotti" userId="a7aeedc7-02fb-472b-9306-3a96423e4ad7" providerId="ADAL" clId="{A5E10D89-DC12-8941-9C56-8991E2EC83C3}" dt="2021-01-26T22:36:20.480" v="1857" actId="20578"/>
        <pc:sldMkLst>
          <pc:docMk/>
          <pc:sldMk cId="1399883852" sldId="256"/>
        </pc:sldMkLst>
        <pc:spChg chg="mod">
          <ac:chgData name="Luca Minotti" userId="a7aeedc7-02fb-472b-9306-3a96423e4ad7" providerId="ADAL" clId="{A5E10D89-DC12-8941-9C56-8991E2EC83C3}" dt="2021-01-26T20:30:34.669" v="153" actId="20577"/>
          <ac:spMkLst>
            <pc:docMk/>
            <pc:sldMk cId="1399883852" sldId="256"/>
            <ac:spMk id="2" creationId="{D813C6AE-61E8-884E-81D5-2530AFFF2284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1399883852" sldId="256"/>
            <ac:spMk id="38" creationId="{C3A694C2-50DA-401D-9E8A-3621EBF0C75C}"/>
          </ac:spMkLst>
        </pc:spChg>
        <pc:picChg chg="mod">
          <ac:chgData name="Luca Minotti" userId="a7aeedc7-02fb-472b-9306-3a96423e4ad7" providerId="ADAL" clId="{A5E10D89-DC12-8941-9C56-8991E2EC83C3}" dt="2021-01-26T20:30:21.773" v="144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addSp delSp modSp mod setBg delDesignElem modShow">
        <pc:chgData name="Luca Minotti" userId="a7aeedc7-02fb-472b-9306-3a96423e4ad7" providerId="ADAL" clId="{A5E10D89-DC12-8941-9C56-8991E2EC83C3}" dt="2021-01-26T21:07:53.188" v="573" actId="729"/>
        <pc:sldMkLst>
          <pc:docMk/>
          <pc:sldMk cId="3565685705" sldId="257"/>
        </pc:sldMkLst>
        <pc:spChg chg="add del mod">
          <ac:chgData name="Luca Minotti" userId="a7aeedc7-02fb-472b-9306-3a96423e4ad7" providerId="ADAL" clId="{A5E10D89-DC12-8941-9C56-8991E2EC83C3}" dt="2021-01-26T20:52:17.422" v="408" actId="478"/>
          <ac:spMkLst>
            <pc:docMk/>
            <pc:sldMk cId="3565685705" sldId="257"/>
            <ac:spMk id="2" creationId="{80DD2196-2D68-4FB7-B303-165526AAB8D2}"/>
          </ac:spMkLst>
        </pc:spChg>
        <pc:spChg chg="mod">
          <ac:chgData name="Luca Minotti" userId="a7aeedc7-02fb-472b-9306-3a96423e4ad7" providerId="ADAL" clId="{A5E10D89-DC12-8941-9C56-8991E2EC83C3}" dt="2021-01-26T20:45:38.735" v="293" actId="14100"/>
          <ac:spMkLst>
            <pc:docMk/>
            <pc:sldMk cId="3565685705" sldId="257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0:52:11.305" v="404" actId="478"/>
          <ac:spMkLst>
            <pc:docMk/>
            <pc:sldMk cId="3565685705" sldId="257"/>
            <ac:spMk id="5" creationId="{9B2BDF99-6F53-2F49-A173-07A1E0FB4A6D}"/>
          </ac:spMkLst>
        </pc:spChg>
        <pc:spChg chg="add mod">
          <ac:chgData name="Luca Minotti" userId="a7aeedc7-02fb-472b-9306-3a96423e4ad7" providerId="ADAL" clId="{A5E10D89-DC12-8941-9C56-8991E2EC83C3}" dt="2021-01-26T20:52:48.795" v="421" actId="20577"/>
          <ac:spMkLst>
            <pc:docMk/>
            <pc:sldMk cId="3565685705" sldId="257"/>
            <ac:spMk id="7" creationId="{AF5085A1-B526-064C-B2FB-8777F0779E5E}"/>
          </ac:spMkLst>
        </pc:spChg>
        <pc:spChg chg="add del mod">
          <ac:chgData name="Luca Minotti" userId="a7aeedc7-02fb-472b-9306-3a96423e4ad7" providerId="ADAL" clId="{A5E10D89-DC12-8941-9C56-8991E2EC83C3}" dt="2021-01-26T20:52:22.240" v="410" actId="478"/>
          <ac:spMkLst>
            <pc:docMk/>
            <pc:sldMk cId="3565685705" sldId="257"/>
            <ac:spMk id="8" creationId="{AD892A40-E42A-624E-BA91-03C7EC206F20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3565685705" sldId="257"/>
            <ac:spMk id="21" creationId="{FB403EBD-907E-4D59-98D4-A72CD1063C62}"/>
          </ac:spMkLst>
        </pc:spChg>
        <pc:cxnChg chg="add del mod">
          <ac:chgData name="Luca Minotti" userId="a7aeedc7-02fb-472b-9306-3a96423e4ad7" providerId="ADAL" clId="{A5E10D89-DC12-8941-9C56-8991E2EC83C3}" dt="2021-01-26T21:02:58.527" v="508" actId="478"/>
          <ac:cxnSpMkLst>
            <pc:docMk/>
            <pc:sldMk cId="3565685705" sldId="257"/>
            <ac:cxnSpMk id="10" creationId="{D616148B-92CF-0D49-B747-B0690C975B60}"/>
          </ac:cxnSpMkLst>
        </pc:cxnChg>
        <pc:cxnChg chg="add del mod">
          <ac:chgData name="Luca Minotti" userId="a7aeedc7-02fb-472b-9306-3a96423e4ad7" providerId="ADAL" clId="{A5E10D89-DC12-8941-9C56-8991E2EC83C3}" dt="2021-01-26T21:04:08.507" v="520" actId="21"/>
          <ac:cxnSpMkLst>
            <pc:docMk/>
            <pc:sldMk cId="3565685705" sldId="257"/>
            <ac:cxnSpMk id="13" creationId="{EC14757E-E927-D148-81E3-31298C1382CA}"/>
          </ac:cxnSpMkLst>
        </pc:cxnChg>
      </pc:sldChg>
      <pc:sldChg chg="modSp mod modShow">
        <pc:chgData name="Luca Minotti" userId="a7aeedc7-02fb-472b-9306-3a96423e4ad7" providerId="ADAL" clId="{A5E10D89-DC12-8941-9C56-8991E2EC83C3}" dt="2021-01-26T22:01:01.508" v="1153" actId="729"/>
        <pc:sldMkLst>
          <pc:docMk/>
          <pc:sldMk cId="3455906039" sldId="262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455906039" sldId="262"/>
            <ac:spMk id="2" creationId="{80DD2196-2D68-4FB7-B303-165526AAB8D2}"/>
          </ac:spMkLst>
        </pc:spChg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455906039" sldId="262"/>
            <ac:spMk id="3" creationId="{33A2C5F9-CE3B-46EC-B8C1-3925BEFF9C65}"/>
          </ac:spMkLst>
        </pc:spChg>
      </pc:sldChg>
      <pc:sldChg chg="modSp mod modShow">
        <pc:chgData name="Luca Minotti" userId="a7aeedc7-02fb-472b-9306-3a96423e4ad7" providerId="ADAL" clId="{A5E10D89-DC12-8941-9C56-8991E2EC83C3}" dt="2021-01-26T22:18:57.153" v="1502" actId="729"/>
        <pc:sldMkLst>
          <pc:docMk/>
          <pc:sldMk cId="3640819673" sldId="269"/>
        </pc:sldMkLst>
        <pc:spChg chg="mod">
          <ac:chgData name="Luca Minotti" userId="a7aeedc7-02fb-472b-9306-3a96423e4ad7" providerId="ADAL" clId="{A5E10D89-DC12-8941-9C56-8991E2EC83C3}" dt="2021-01-26T15:58:38.733" v="0" actId="1076"/>
          <ac:spMkLst>
            <pc:docMk/>
            <pc:sldMk cId="3640819673" sldId="269"/>
            <ac:spMk id="19" creationId="{5159A273-870F-45B5-9101-1CA02121DC26}"/>
          </ac:spMkLst>
        </pc:spChg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3640819673" sldId="269"/>
            <ac:spMk id="21" creationId="{49243CB4-EAC5-4512-917A-CDFEC65C8DC4}"/>
          </ac:spMkLst>
        </pc:spChg>
      </pc:sldChg>
      <pc:sldChg chg="addSp delSp modSp mod modShow">
        <pc:chgData name="Luca Minotti" userId="a7aeedc7-02fb-472b-9306-3a96423e4ad7" providerId="ADAL" clId="{A5E10D89-DC12-8941-9C56-8991E2EC83C3}" dt="2021-01-26T20:57:35.883" v="494" actId="729"/>
        <pc:sldMkLst>
          <pc:docMk/>
          <pc:sldMk cId="221021702" sldId="277"/>
        </pc:sldMkLst>
        <pc:spChg chg="mod">
          <ac:chgData name="Luca Minotti" userId="a7aeedc7-02fb-472b-9306-3a96423e4ad7" providerId="ADAL" clId="{A5E10D89-DC12-8941-9C56-8991E2EC83C3}" dt="2021-01-26T20:55:25.394" v="459" actId="113"/>
          <ac:spMkLst>
            <pc:docMk/>
            <pc:sldMk cId="221021702" sldId="277"/>
            <ac:spMk id="3" creationId="{D625BAF6-F503-5E4F-851F-7213BC844DEC}"/>
          </ac:spMkLst>
        </pc:spChg>
        <pc:spChg chg="add del mod">
          <ac:chgData name="Luca Minotti" userId="a7aeedc7-02fb-472b-9306-3a96423e4ad7" providerId="ADAL" clId="{A5E10D89-DC12-8941-9C56-8991E2EC83C3}" dt="2021-01-26T20:49:05.618" v="306"/>
          <ac:spMkLst>
            <pc:docMk/>
            <pc:sldMk cId="221021702" sldId="277"/>
            <ac:spMk id="4" creationId="{BB1894A1-16F5-6747-8C83-145B50636E24}"/>
          </ac:spMkLst>
        </pc:spChg>
      </pc:sldChg>
      <pc:sldChg chg="mod modShow">
        <pc:chgData name="Luca Minotti" userId="a7aeedc7-02fb-472b-9306-3a96423e4ad7" providerId="ADAL" clId="{A5E10D89-DC12-8941-9C56-8991E2EC83C3}" dt="2021-01-26T21:15:51.437" v="699" actId="729"/>
        <pc:sldMkLst>
          <pc:docMk/>
          <pc:sldMk cId="721435191" sldId="278"/>
        </pc:sldMkLst>
      </pc:sldChg>
      <pc:sldChg chg="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2487749486" sldId="279"/>
        </pc:sldMkLst>
      </pc:sldChg>
      <pc:sldChg chg="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407651567" sldId="280"/>
        </pc:sldMkLst>
      </pc:sldChg>
      <pc:sldChg chg="modSp mod modShow">
        <pc:chgData name="Luca Minotti" userId="a7aeedc7-02fb-472b-9306-3a96423e4ad7" providerId="ADAL" clId="{A5E10D89-DC12-8941-9C56-8991E2EC83C3}" dt="2021-01-26T21:49:02.159" v="1047" actId="729"/>
        <pc:sldMkLst>
          <pc:docMk/>
          <pc:sldMk cId="760324623" sldId="281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760324623" sldId="281"/>
            <ac:spMk id="2" creationId="{583B4037-91D0-B44E-96A6-FEBBE17DAFD5}"/>
          </ac:spMkLst>
        </pc:spChg>
      </pc:sldChg>
      <pc:sldChg chg="modSp mod modShow">
        <pc:chgData name="Luca Minotti" userId="a7aeedc7-02fb-472b-9306-3a96423e4ad7" providerId="ADAL" clId="{A5E10D89-DC12-8941-9C56-8991E2EC83C3}" dt="2021-01-26T22:10:55.387" v="1302" actId="729"/>
        <pc:sldMkLst>
          <pc:docMk/>
          <pc:sldMk cId="1215445958" sldId="282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1215445958" sldId="282"/>
            <ac:spMk id="3" creationId="{33A2C5F9-CE3B-46EC-B8C1-3925BEFF9C65}"/>
          </ac:spMkLst>
        </pc:spChg>
      </pc:sldChg>
      <pc:sldChg chg="addSp delSp modSp mod modShow">
        <pc:chgData name="Luca Minotti" userId="a7aeedc7-02fb-472b-9306-3a96423e4ad7" providerId="ADAL" clId="{A5E10D89-DC12-8941-9C56-8991E2EC83C3}" dt="2021-01-26T22:19:53.052" v="1539" actId="729"/>
        <pc:sldMkLst>
          <pc:docMk/>
          <pc:sldMk cId="2029261229" sldId="284"/>
        </pc:sldMkLst>
        <pc:spChg chg="del mod">
          <ac:chgData name="Luca Minotti" userId="a7aeedc7-02fb-472b-9306-3a96423e4ad7" providerId="ADAL" clId="{A5E10D89-DC12-8941-9C56-8991E2EC83C3}" dt="2021-01-26T16:06:07.487" v="24" actId="478"/>
          <ac:spMkLst>
            <pc:docMk/>
            <pc:sldMk cId="2029261229" sldId="284"/>
            <ac:spMk id="8" creationId="{2DB98D43-854D-466F-BF2F-FA3341022623}"/>
          </ac:spMkLst>
        </pc:spChg>
        <pc:picChg chg="add mod">
          <ac:chgData name="Luca Minotti" userId="a7aeedc7-02fb-472b-9306-3a96423e4ad7" providerId="ADAL" clId="{A5E10D89-DC12-8941-9C56-8991E2EC83C3}" dt="2021-01-26T16:08:07.528" v="28" actId="1076"/>
          <ac:picMkLst>
            <pc:docMk/>
            <pc:sldMk cId="2029261229" sldId="284"/>
            <ac:picMk id="2" creationId="{BE1678B2-5E9B-8743-9F9A-2CDD0B888B18}"/>
          </ac:picMkLst>
        </pc:picChg>
        <pc:picChg chg="del">
          <ac:chgData name="Luca Minotti" userId="a7aeedc7-02fb-472b-9306-3a96423e4ad7" providerId="ADAL" clId="{A5E10D89-DC12-8941-9C56-8991E2EC83C3}" dt="2021-01-26T16:07:50.104" v="25" actId="478"/>
          <ac:picMkLst>
            <pc:docMk/>
            <pc:sldMk cId="2029261229" sldId="284"/>
            <ac:picMk id="6" creationId="{F076B54E-ED70-6C42-BB82-1FE6AE4E1F5C}"/>
          </ac:picMkLst>
        </pc:picChg>
      </pc:sldChg>
      <pc:sldChg chg="addSp delSp mod modShow">
        <pc:chgData name="Luca Minotti" userId="a7aeedc7-02fb-472b-9306-3a96423e4ad7" providerId="ADAL" clId="{A5E10D89-DC12-8941-9C56-8991E2EC83C3}" dt="2021-01-26T22:28:16.905" v="1722" actId="729"/>
        <pc:sldMkLst>
          <pc:docMk/>
          <pc:sldMk cId="221121166" sldId="286"/>
        </pc:sldMkLst>
        <pc:picChg chg="add del">
          <ac:chgData name="Luca Minotti" userId="a7aeedc7-02fb-472b-9306-3a96423e4ad7" providerId="ADAL" clId="{A5E10D89-DC12-8941-9C56-8991E2EC83C3}" dt="2021-01-26T16:02:42.820" v="8" actId="21"/>
          <ac:picMkLst>
            <pc:docMk/>
            <pc:sldMk cId="221121166" sldId="286"/>
            <ac:picMk id="4" creationId="{F801E4E7-974D-9749-8D74-E4AB1B027266}"/>
          </ac:picMkLst>
        </pc:picChg>
      </pc:sldChg>
      <pc:sldChg chg="addSp delSp modSp mod modShow">
        <pc:chgData name="Luca Minotti" userId="a7aeedc7-02fb-472b-9306-3a96423e4ad7" providerId="ADAL" clId="{A5E10D89-DC12-8941-9C56-8991E2EC83C3}" dt="2021-01-26T22:36:00.663" v="1851" actId="729"/>
        <pc:sldMkLst>
          <pc:docMk/>
          <pc:sldMk cId="939629318" sldId="287"/>
        </pc:sldMkLst>
        <pc:spChg chg="mod">
          <ac:chgData name="Luca Minotti" userId="a7aeedc7-02fb-472b-9306-3a96423e4ad7" providerId="ADAL" clId="{A5E10D89-DC12-8941-9C56-8991E2EC83C3}" dt="2021-01-26T20:27:46.180" v="83"/>
          <ac:spMkLst>
            <pc:docMk/>
            <pc:sldMk cId="939629318" sldId="287"/>
            <ac:spMk id="2" creationId="{583B4037-91D0-B44E-96A6-FEBBE17DAFD5}"/>
          </ac:spMkLst>
        </pc:spChg>
        <pc:spChg chg="del">
          <ac:chgData name="Luca Minotti" userId="a7aeedc7-02fb-472b-9306-3a96423e4ad7" providerId="ADAL" clId="{A5E10D89-DC12-8941-9C56-8991E2EC83C3}" dt="2021-01-26T16:01:37.806" v="1"/>
          <ac:spMkLst>
            <pc:docMk/>
            <pc:sldMk cId="939629318" sldId="287"/>
            <ac:spMk id="3" creationId="{D625BAF6-F503-5E4F-851F-7213BC844DEC}"/>
          </ac:spMkLst>
        </pc:spChg>
        <pc:picChg chg="add mod">
          <ac:chgData name="Luca Minotti" userId="a7aeedc7-02fb-472b-9306-3a96423e4ad7" providerId="ADAL" clId="{A5E10D89-DC12-8941-9C56-8991E2EC83C3}" dt="2021-01-26T16:09:34.251" v="35" actId="1076"/>
          <ac:picMkLst>
            <pc:docMk/>
            <pc:sldMk cId="939629318" sldId="287"/>
            <ac:picMk id="5" creationId="{2713E84A-15BC-2E4B-B89E-99F12A7C5BE0}"/>
          </ac:picMkLst>
        </pc:picChg>
        <pc:picChg chg="add del mod">
          <ac:chgData name="Luca Minotti" userId="a7aeedc7-02fb-472b-9306-3a96423e4ad7" providerId="ADAL" clId="{A5E10D89-DC12-8941-9C56-8991E2EC83C3}" dt="2021-01-26T16:03:48.011" v="22" actId="478"/>
          <ac:picMkLst>
            <pc:docMk/>
            <pc:sldMk cId="939629318" sldId="287"/>
            <ac:picMk id="6" creationId="{1E49388A-294D-6741-9E38-528CA7246F48}"/>
          </ac:picMkLst>
        </pc:picChg>
        <pc:picChg chg="add mod">
          <ac:chgData name="Luca Minotti" userId="a7aeedc7-02fb-472b-9306-3a96423e4ad7" providerId="ADAL" clId="{A5E10D89-DC12-8941-9C56-8991E2EC83C3}" dt="2021-01-26T16:09:21.904" v="33" actId="1076"/>
          <ac:picMkLst>
            <pc:docMk/>
            <pc:sldMk cId="939629318" sldId="287"/>
            <ac:picMk id="7" creationId="{429DA123-05C2-FD44-B571-404E205CF742}"/>
          </ac:picMkLst>
        </pc:picChg>
      </pc:sldChg>
      <pc:sldChg chg="addSp delSp modSp add del mod delDesignElem">
        <pc:chgData name="Luca Minotti" userId="a7aeedc7-02fb-472b-9306-3a96423e4ad7" providerId="ADAL" clId="{A5E10D89-DC12-8941-9C56-8991E2EC83C3}" dt="2021-01-26T20:30:15.101" v="142" actId="2696"/>
        <pc:sldMkLst>
          <pc:docMk/>
          <pc:sldMk cId="4000843545" sldId="288"/>
        </pc:sldMkLst>
        <pc:spChg chg="mod">
          <ac:chgData name="Luca Minotti" userId="a7aeedc7-02fb-472b-9306-3a96423e4ad7" providerId="ADAL" clId="{A5E10D89-DC12-8941-9C56-8991E2EC83C3}" dt="2021-01-26T20:27:05.764" v="67" actId="1076"/>
          <ac:spMkLst>
            <pc:docMk/>
            <pc:sldMk cId="4000843545" sldId="288"/>
            <ac:spMk id="2" creationId="{D813C6AE-61E8-884E-81D5-2530AFFF2284}"/>
          </ac:spMkLst>
        </pc:spChg>
        <pc:spChg chg="add del">
          <ac:chgData name="Luca Minotti" userId="a7aeedc7-02fb-472b-9306-3a96423e4ad7" providerId="ADAL" clId="{A5E10D89-DC12-8941-9C56-8991E2EC83C3}" dt="2021-01-26T20:27:46.180" v="83"/>
          <ac:spMkLst>
            <pc:docMk/>
            <pc:sldMk cId="4000843545" sldId="288"/>
            <ac:spMk id="38" creationId="{C3A694C2-50DA-401D-9E8A-3621EBF0C75C}"/>
          </ac:spMkLst>
        </pc:spChg>
        <pc:picChg chg="mod">
          <ac:chgData name="Luca Minotti" userId="a7aeedc7-02fb-472b-9306-3a96423e4ad7" providerId="ADAL" clId="{A5E10D89-DC12-8941-9C56-8991E2EC83C3}" dt="2021-01-26T20:27:02.962" v="66" actId="1076"/>
          <ac:picMkLst>
            <pc:docMk/>
            <pc:sldMk cId="4000843545" sldId="288"/>
            <ac:picMk id="5" creationId="{84EB80CE-AEB3-8645-8FCF-C2A9B628A5C4}"/>
          </ac:picMkLst>
        </pc:picChg>
      </pc:sldChg>
      <pc:sldChg chg="new del">
        <pc:chgData name="Luca Minotti" userId="a7aeedc7-02fb-472b-9306-3a96423e4ad7" providerId="ADAL" clId="{A5E10D89-DC12-8941-9C56-8991E2EC83C3}" dt="2021-01-26T20:27:23.552" v="69" actId="2696"/>
        <pc:sldMkLst>
          <pc:docMk/>
          <pc:sldMk cId="856179777" sldId="289"/>
        </pc:sldMkLst>
      </pc:sldChg>
      <pc:sldChg chg="addSp delSp modSp new mod setBg">
        <pc:chgData name="Luca Minotti" userId="a7aeedc7-02fb-472b-9306-3a96423e4ad7" providerId="ADAL" clId="{A5E10D89-DC12-8941-9C56-8991E2EC83C3}" dt="2021-01-26T21:04:00.060" v="516" actId="1076"/>
        <pc:sldMkLst>
          <pc:docMk/>
          <pc:sldMk cId="2998690943" sldId="289"/>
        </pc:sldMkLst>
        <pc:spChg chg="add mod">
          <ac:chgData name="Luca Minotti" userId="a7aeedc7-02fb-472b-9306-3a96423e4ad7" providerId="ADAL" clId="{A5E10D89-DC12-8941-9C56-8991E2EC83C3}" dt="2021-01-26T20:33:24.680" v="190" actId="1076"/>
          <ac:spMkLst>
            <pc:docMk/>
            <pc:sldMk cId="2998690943" sldId="289"/>
            <ac:spMk id="3" creationId="{0629C4C0-0D8F-3049-9594-97A476AEDBF3}"/>
          </ac:spMkLst>
        </pc:spChg>
        <pc:spChg chg="add mod">
          <ac:chgData name="Luca Minotti" userId="a7aeedc7-02fb-472b-9306-3a96423e4ad7" providerId="ADAL" clId="{A5E10D89-DC12-8941-9C56-8991E2EC83C3}" dt="2021-01-26T20:28:49.490" v="100" actId="403"/>
          <ac:spMkLst>
            <pc:docMk/>
            <pc:sldMk cId="2998690943" sldId="289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0:28:42.366" v="95"/>
          <ac:spMkLst>
            <pc:docMk/>
            <pc:sldMk cId="2998690943" sldId="289"/>
            <ac:spMk id="5" creationId="{B4BAF341-9451-F54B-B218-D28ACD717692}"/>
          </ac:spMkLst>
        </pc:spChg>
        <pc:spChg chg="add mod">
          <ac:chgData name="Luca Minotti" userId="a7aeedc7-02fb-472b-9306-3a96423e4ad7" providerId="ADAL" clId="{A5E10D89-DC12-8941-9C56-8991E2EC83C3}" dt="2021-01-26T20:30:04.944" v="141" actId="313"/>
          <ac:spMkLst>
            <pc:docMk/>
            <pc:sldMk cId="2998690943" sldId="289"/>
            <ac:spMk id="6" creationId="{5FBC69BF-7103-264B-81B9-4F650D37E3C5}"/>
          </ac:spMkLst>
        </pc:spChg>
        <pc:spChg chg="add del mod">
          <ac:chgData name="Luca Minotti" userId="a7aeedc7-02fb-472b-9306-3a96423e4ad7" providerId="ADAL" clId="{A5E10D89-DC12-8941-9C56-8991E2EC83C3}" dt="2021-01-26T20:29:57.042" v="139"/>
          <ac:spMkLst>
            <pc:docMk/>
            <pc:sldMk cId="2998690943" sldId="289"/>
            <ac:spMk id="7" creationId="{416D3669-0AE4-3F47-8140-B81C7E624D01}"/>
          </ac:spMkLst>
        </pc:spChg>
        <pc:spChg chg="add del mod">
          <ac:chgData name="Luca Minotti" userId="a7aeedc7-02fb-472b-9306-3a96423e4ad7" providerId="ADAL" clId="{A5E10D89-DC12-8941-9C56-8991E2EC83C3}" dt="2021-01-26T20:41:43.423" v="204"/>
          <ac:spMkLst>
            <pc:docMk/>
            <pc:sldMk cId="2998690943" sldId="289"/>
            <ac:spMk id="15" creationId="{A781166F-6B24-E142-8A15-03602E9926F3}"/>
          </ac:spMkLst>
        </pc:spChg>
        <pc:picChg chg="add mod">
          <ac:chgData name="Luca Minotti" userId="a7aeedc7-02fb-472b-9306-3a96423e4ad7" providerId="ADAL" clId="{A5E10D89-DC12-8941-9C56-8991E2EC83C3}" dt="2021-01-26T20:33:20.182" v="189" actId="1076"/>
          <ac:picMkLst>
            <pc:docMk/>
            <pc:sldMk cId="2998690943" sldId="289"/>
            <ac:picMk id="2" creationId="{D622C08C-1BBF-E94A-B6BF-2760ED707218}"/>
          </ac:picMkLst>
        </pc:picChg>
        <pc:cxnChg chg="add mod">
          <ac:chgData name="Luca Minotti" userId="a7aeedc7-02fb-472b-9306-3a96423e4ad7" providerId="ADAL" clId="{A5E10D89-DC12-8941-9C56-8991E2EC83C3}" dt="2021-01-26T21:04:00.060" v="516" actId="1076"/>
          <ac:cxnSpMkLst>
            <pc:docMk/>
            <pc:sldMk cId="2998690943" sldId="289"/>
            <ac:cxnSpMk id="9" creationId="{B883E98F-2683-AF43-A7F9-6ADD45477906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0:49:41.944" v="349" actId="2696"/>
        <pc:sldMkLst>
          <pc:docMk/>
          <pc:sldMk cId="217390365" sldId="290"/>
        </pc:sldMkLst>
        <pc:spChg chg="mod">
          <ac:chgData name="Luca Minotti" userId="a7aeedc7-02fb-472b-9306-3a96423e4ad7" providerId="ADAL" clId="{A5E10D89-DC12-8941-9C56-8991E2EC83C3}" dt="2021-01-26T20:49:40.435" v="348" actId="20577"/>
          <ac:spMkLst>
            <pc:docMk/>
            <pc:sldMk cId="217390365" sldId="290"/>
            <ac:spMk id="2" creationId="{80DD2196-2D68-4FB7-B303-165526AAB8D2}"/>
          </ac:spMkLst>
        </pc:spChg>
      </pc:sldChg>
      <pc:sldChg chg="addSp delSp modSp add mod setBg modShow">
        <pc:chgData name="Luca Minotti" userId="a7aeedc7-02fb-472b-9306-3a96423e4ad7" providerId="ADAL" clId="{A5E10D89-DC12-8941-9C56-8991E2EC83C3}" dt="2021-01-26T21:07:53.188" v="573" actId="729"/>
        <pc:sldMkLst>
          <pc:docMk/>
          <pc:sldMk cId="1490554334" sldId="290"/>
        </pc:sldMkLst>
        <pc:spChg chg="add del mod">
          <ac:chgData name="Luca Minotti" userId="a7aeedc7-02fb-472b-9306-3a96423e4ad7" providerId="ADAL" clId="{A5E10D89-DC12-8941-9C56-8991E2EC83C3}" dt="2021-01-26T20:53:11.007" v="448"/>
          <ac:spMkLst>
            <pc:docMk/>
            <pc:sldMk cId="1490554334" sldId="290"/>
            <ac:spMk id="2" creationId="{76465292-3D35-9447-AFB4-FF8FD4771BF7}"/>
          </ac:spMkLst>
        </pc:spChg>
        <pc:spChg chg="mod">
          <ac:chgData name="Luca Minotti" userId="a7aeedc7-02fb-472b-9306-3a96423e4ad7" providerId="ADAL" clId="{A5E10D89-DC12-8941-9C56-8991E2EC83C3}" dt="2021-01-26T21:01:38.558" v="502" actId="12"/>
          <ac:spMkLst>
            <pc:docMk/>
            <pc:sldMk cId="1490554334" sldId="290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0:53:13.406" v="450"/>
          <ac:spMkLst>
            <pc:docMk/>
            <pc:sldMk cId="1490554334" sldId="290"/>
            <ac:spMk id="4" creationId="{7F77A529-D028-5441-9457-2F359DEEC34A}"/>
          </ac:spMkLst>
        </pc:spChg>
        <pc:spChg chg="add del mod">
          <ac:chgData name="Luca Minotti" userId="a7aeedc7-02fb-472b-9306-3a96423e4ad7" providerId="ADAL" clId="{A5E10D89-DC12-8941-9C56-8991E2EC83C3}" dt="2021-01-26T20:53:26.343" v="456"/>
          <ac:spMkLst>
            <pc:docMk/>
            <pc:sldMk cId="1490554334" sldId="290"/>
            <ac:spMk id="5" creationId="{0415E599-DCA5-2547-9957-D8CD619EDF02}"/>
          </ac:spMkLst>
        </pc:spChg>
        <pc:spChg chg="add del mod">
          <ac:chgData name="Luca Minotti" userId="a7aeedc7-02fb-472b-9306-3a96423e4ad7" providerId="ADAL" clId="{A5E10D89-DC12-8941-9C56-8991E2EC83C3}" dt="2021-01-26T20:53:24.991" v="454"/>
          <ac:spMkLst>
            <pc:docMk/>
            <pc:sldMk cId="1490554334" sldId="290"/>
            <ac:spMk id="6" creationId="{3D9703CC-B04A-F84F-8DFB-1C263232D646}"/>
          </ac:spMkLst>
        </pc:spChg>
        <pc:spChg chg="mod">
          <ac:chgData name="Luca Minotti" userId="a7aeedc7-02fb-472b-9306-3a96423e4ad7" providerId="ADAL" clId="{A5E10D89-DC12-8941-9C56-8991E2EC83C3}" dt="2021-01-26T20:53:00.294" v="444" actId="27636"/>
          <ac:spMkLst>
            <pc:docMk/>
            <pc:sldMk cId="1490554334" sldId="290"/>
            <ac:spMk id="7" creationId="{AF5085A1-B526-064C-B2FB-8777F0779E5E}"/>
          </ac:spMkLst>
        </pc:spChg>
        <pc:cxnChg chg="add del mod">
          <ac:chgData name="Luca Minotti" userId="a7aeedc7-02fb-472b-9306-3a96423e4ad7" providerId="ADAL" clId="{A5E10D89-DC12-8941-9C56-8991E2EC83C3}" dt="2021-01-26T21:05:00.493" v="529"/>
          <ac:cxnSpMkLst>
            <pc:docMk/>
            <pc:sldMk cId="1490554334" sldId="290"/>
            <ac:cxnSpMk id="9" creationId="{F983F994-6659-D549-848D-F275DBB94FA8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0:51:28.990" v="381" actId="2696"/>
        <pc:sldMkLst>
          <pc:docMk/>
          <pc:sldMk cId="2745800311" sldId="290"/>
        </pc:sldMkLst>
        <pc:spChg chg="mod">
          <ac:chgData name="Luca Minotti" userId="a7aeedc7-02fb-472b-9306-3a96423e4ad7" providerId="ADAL" clId="{A5E10D89-DC12-8941-9C56-8991E2EC83C3}" dt="2021-01-26T20:51:02.213" v="376" actId="1076"/>
          <ac:spMkLst>
            <pc:docMk/>
            <pc:sldMk cId="2745800311" sldId="290"/>
            <ac:spMk id="2" creationId="{80DD2196-2D68-4FB7-B303-165526AAB8D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0:49:18.957" v="312"/>
        <pc:sldMkLst>
          <pc:docMk/>
          <pc:sldMk cId="3381961718" sldId="290"/>
        </pc:sldMkLst>
        <pc:spChg chg="add del">
          <ac:chgData name="Luca Minotti" userId="a7aeedc7-02fb-472b-9306-3a96423e4ad7" providerId="ADAL" clId="{A5E10D89-DC12-8941-9C56-8991E2EC83C3}" dt="2021-01-26T20:49:18.957" v="312"/>
          <ac:spMkLst>
            <pc:docMk/>
            <pc:sldMk cId="3381961718" sldId="290"/>
            <ac:spMk id="21" creationId="{FB403EBD-907E-4D59-98D4-A72CD1063C6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1:03:03.357" v="512"/>
        <pc:sldMkLst>
          <pc:docMk/>
          <pc:sldMk cId="9553414" sldId="291"/>
        </pc:sldMkLst>
        <pc:spChg chg="add del">
          <ac:chgData name="Luca Minotti" userId="a7aeedc7-02fb-472b-9306-3a96423e4ad7" providerId="ADAL" clId="{A5E10D89-DC12-8941-9C56-8991E2EC83C3}" dt="2021-01-26T21:03:03.357" v="512"/>
          <ac:spMkLst>
            <pc:docMk/>
            <pc:sldMk cId="9553414" sldId="291"/>
            <ac:spMk id="21" creationId="{FB403EBD-907E-4D59-98D4-A72CD1063C62}"/>
          </ac:spMkLst>
        </pc:spChg>
      </pc:sldChg>
      <pc:sldChg chg="modSp add del mod">
        <pc:chgData name="Luca Minotti" userId="a7aeedc7-02fb-472b-9306-3a96423e4ad7" providerId="ADAL" clId="{A5E10D89-DC12-8941-9C56-8991E2EC83C3}" dt="2021-01-26T20:52:36.012" v="414" actId="2696"/>
        <pc:sldMkLst>
          <pc:docMk/>
          <pc:sldMk cId="486024779" sldId="291"/>
        </pc:sldMkLst>
        <pc:spChg chg="mod">
          <ac:chgData name="Luca Minotti" userId="a7aeedc7-02fb-472b-9306-3a96423e4ad7" providerId="ADAL" clId="{A5E10D89-DC12-8941-9C56-8991E2EC83C3}" dt="2021-01-26T20:51:59.007" v="402" actId="14100"/>
          <ac:spMkLst>
            <pc:docMk/>
            <pc:sldMk cId="486024779" sldId="291"/>
            <ac:spMk id="2" creationId="{80DD2196-2D68-4FB7-B303-165526AAB8D2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1-26T20:49:18.511" v="311"/>
        <pc:sldMkLst>
          <pc:docMk/>
          <pc:sldMk cId="584608982" sldId="291"/>
        </pc:sldMkLst>
        <pc:spChg chg="add del">
          <ac:chgData name="Luca Minotti" userId="a7aeedc7-02fb-472b-9306-3a96423e4ad7" providerId="ADAL" clId="{A5E10D89-DC12-8941-9C56-8991E2EC83C3}" dt="2021-01-26T20:49:18.511" v="311"/>
          <ac:spMkLst>
            <pc:docMk/>
            <pc:sldMk cId="584608982" sldId="291"/>
            <ac:spMk id="21" creationId="{FB403EBD-907E-4D59-98D4-A72CD1063C62}"/>
          </ac:spMkLst>
        </pc:spChg>
      </pc:sldChg>
      <pc:sldChg chg="addSp modSp add mod ord setBg">
        <pc:chgData name="Luca Minotti" userId="a7aeedc7-02fb-472b-9306-3a96423e4ad7" providerId="ADAL" clId="{A5E10D89-DC12-8941-9C56-8991E2EC83C3}" dt="2021-02-01T10:27:40.073" v="1918" actId="1038"/>
        <pc:sldMkLst>
          <pc:docMk/>
          <pc:sldMk cId="2675030209" sldId="291"/>
        </pc:sldMkLst>
        <pc:spChg chg="mod">
          <ac:chgData name="Luca Minotti" userId="a7aeedc7-02fb-472b-9306-3a96423e4ad7" providerId="ADAL" clId="{A5E10D89-DC12-8941-9C56-8991E2EC83C3}" dt="2021-02-01T10:26:56.041" v="1887" actId="20577"/>
          <ac:spMkLst>
            <pc:docMk/>
            <pc:sldMk cId="2675030209" sldId="291"/>
            <ac:spMk id="3" creationId="{33A2C5F9-CE3B-46EC-B8C1-3925BEFF9C65}"/>
          </ac:spMkLst>
        </pc:spChg>
        <pc:spChg chg="add mod">
          <ac:chgData name="Luca Minotti" userId="a7aeedc7-02fb-472b-9306-3a96423e4ad7" providerId="ADAL" clId="{A5E10D89-DC12-8941-9C56-8991E2EC83C3}" dt="2021-02-01T10:27:40.073" v="1918" actId="1038"/>
          <ac:spMkLst>
            <pc:docMk/>
            <pc:sldMk cId="2675030209" sldId="291"/>
            <ac:spMk id="6" creationId="{5B7D6A69-75DB-1D4A-85A7-9C5F4E132217}"/>
          </ac:spMkLst>
        </pc:spChg>
        <pc:spChg chg="mod">
          <ac:chgData name="Luca Minotti" userId="a7aeedc7-02fb-472b-9306-3a96423e4ad7" providerId="ADAL" clId="{A5E10D89-DC12-8941-9C56-8991E2EC83C3}" dt="2021-02-01T10:27:02.217" v="1889" actId="20577"/>
          <ac:spMkLst>
            <pc:docMk/>
            <pc:sldMk cId="2675030209" sldId="291"/>
            <ac:spMk id="7" creationId="{AF5085A1-B526-064C-B2FB-8777F0779E5E}"/>
          </ac:spMkLst>
        </pc:spChg>
        <pc:cxnChg chg="add mod">
          <ac:chgData name="Luca Minotti" userId="a7aeedc7-02fb-472b-9306-3a96423e4ad7" providerId="ADAL" clId="{A5E10D89-DC12-8941-9C56-8991E2EC83C3}" dt="2021-01-26T21:07:38.956" v="572" actId="14100"/>
          <ac:cxnSpMkLst>
            <pc:docMk/>
            <pc:sldMk cId="2675030209" sldId="291"/>
            <ac:cxnSpMk id="5" creationId="{AB7F2E48-1113-0A46-82B3-0B8C01BCA5F7}"/>
          </ac:cxnSpMkLst>
        </pc:cxnChg>
      </pc:sldChg>
      <pc:sldChg chg="addSp delSp add del setBg delDesignElem">
        <pc:chgData name="Luca Minotti" userId="a7aeedc7-02fb-472b-9306-3a96423e4ad7" providerId="ADAL" clId="{A5E10D89-DC12-8941-9C56-8991E2EC83C3}" dt="2021-01-26T21:03:03.357" v="512"/>
        <pc:sldMkLst>
          <pc:docMk/>
          <pc:sldMk cId="514089138" sldId="292"/>
        </pc:sldMkLst>
        <pc:spChg chg="add del">
          <ac:chgData name="Luca Minotti" userId="a7aeedc7-02fb-472b-9306-3a96423e4ad7" providerId="ADAL" clId="{A5E10D89-DC12-8941-9C56-8991E2EC83C3}" dt="2021-01-26T21:03:03.357" v="512"/>
          <ac:spMkLst>
            <pc:docMk/>
            <pc:sldMk cId="514089138" sldId="292"/>
            <ac:spMk id="21" creationId="{FB403EBD-907E-4D59-98D4-A72CD1063C62}"/>
          </ac:spMkLst>
        </pc:spChg>
      </pc:sldChg>
      <pc:sldChg chg="addSp delSp modSp add mod ord">
        <pc:chgData name="Luca Minotti" userId="a7aeedc7-02fb-472b-9306-3a96423e4ad7" providerId="ADAL" clId="{A5E10D89-DC12-8941-9C56-8991E2EC83C3}" dt="2021-01-26T21:09:14.689" v="604" actId="255"/>
        <pc:sldMkLst>
          <pc:docMk/>
          <pc:sldMk cId="3981397510" sldId="292"/>
        </pc:sldMkLst>
        <pc:spChg chg="mod">
          <ac:chgData name="Luca Minotti" userId="a7aeedc7-02fb-472b-9306-3a96423e4ad7" providerId="ADAL" clId="{A5E10D89-DC12-8941-9C56-8991E2EC83C3}" dt="2021-01-26T21:09:14.689" v="604" actId="255"/>
          <ac:spMkLst>
            <pc:docMk/>
            <pc:sldMk cId="3981397510" sldId="292"/>
            <ac:spMk id="7" creationId="{AF5085A1-B526-064C-B2FB-8777F0779E5E}"/>
          </ac:spMkLst>
        </pc:spChg>
        <pc:cxnChg chg="add del mod">
          <ac:chgData name="Luca Minotti" userId="a7aeedc7-02fb-472b-9306-3a96423e4ad7" providerId="ADAL" clId="{A5E10D89-DC12-8941-9C56-8991E2EC83C3}" dt="2021-01-26T21:06:44.103" v="555" actId="478"/>
          <ac:cxnSpMkLst>
            <pc:docMk/>
            <pc:sldMk cId="3981397510" sldId="292"/>
            <ac:cxnSpMk id="5" creationId="{15B9802A-104B-E14F-AA35-6B6BC938B575}"/>
          </ac:cxnSpMkLst>
        </pc:cxnChg>
        <pc:cxnChg chg="add mod">
          <ac:chgData name="Luca Minotti" userId="a7aeedc7-02fb-472b-9306-3a96423e4ad7" providerId="ADAL" clId="{A5E10D89-DC12-8941-9C56-8991E2EC83C3}" dt="2021-01-26T21:07:23.059" v="569" actId="14100"/>
          <ac:cxnSpMkLst>
            <pc:docMk/>
            <pc:sldMk cId="3981397510" sldId="292"/>
            <ac:cxnSpMk id="6" creationId="{93EBB6E9-8F68-234F-BECB-FB492CEB1E9B}"/>
          </ac:cxnSpMkLst>
        </pc:cxnChg>
      </pc:sldChg>
      <pc:sldChg chg="modSp add mod setBg">
        <pc:chgData name="Luca Minotti" userId="a7aeedc7-02fb-472b-9306-3a96423e4ad7" providerId="ADAL" clId="{A5E10D89-DC12-8941-9C56-8991E2EC83C3}" dt="2021-01-26T21:15:13.128" v="698" actId="20577"/>
        <pc:sldMkLst>
          <pc:docMk/>
          <pc:sldMk cId="1912985906" sldId="293"/>
        </pc:sldMkLst>
        <pc:spChg chg="mod">
          <ac:chgData name="Luca Minotti" userId="a7aeedc7-02fb-472b-9306-3a96423e4ad7" providerId="ADAL" clId="{A5E10D89-DC12-8941-9C56-8991E2EC83C3}" dt="2021-01-26T21:15:13.128" v="698" actId="20577"/>
          <ac:spMkLst>
            <pc:docMk/>
            <pc:sldMk cId="1912985906" sldId="293"/>
            <ac:spMk id="3" creationId="{33A2C5F9-CE3B-46EC-B8C1-3925BEFF9C65}"/>
          </ac:spMkLst>
        </pc:spChg>
        <pc:spChg chg="mod">
          <ac:chgData name="Luca Minotti" userId="a7aeedc7-02fb-472b-9306-3a96423e4ad7" providerId="ADAL" clId="{A5E10D89-DC12-8941-9C56-8991E2EC83C3}" dt="2021-01-26T21:11:10.526" v="644" actId="6559"/>
          <ac:spMkLst>
            <pc:docMk/>
            <pc:sldMk cId="1912985906" sldId="293"/>
            <ac:spMk id="7" creationId="{AF5085A1-B526-064C-B2FB-8777F0779E5E}"/>
          </ac:spMkLst>
        </pc:spChg>
        <pc:cxnChg chg="mod">
          <ac:chgData name="Luca Minotti" userId="a7aeedc7-02fb-472b-9306-3a96423e4ad7" providerId="ADAL" clId="{A5E10D89-DC12-8941-9C56-8991E2EC83C3}" dt="2021-01-26T21:10:59.610" v="642" actId="1076"/>
          <ac:cxnSpMkLst>
            <pc:docMk/>
            <pc:sldMk cId="1912985906" sldId="293"/>
            <ac:cxnSpMk id="6" creationId="{93EBB6E9-8F68-234F-BECB-FB492CEB1E9B}"/>
          </ac:cxnSpMkLst>
        </pc:cxnChg>
      </pc:sldChg>
      <pc:sldChg chg="modSp add del mod ord">
        <pc:chgData name="Luca Minotti" userId="a7aeedc7-02fb-472b-9306-3a96423e4ad7" providerId="ADAL" clId="{A5E10D89-DC12-8941-9C56-8991E2EC83C3}" dt="2021-01-26T21:10:44.054" v="615" actId="2696"/>
        <pc:sldMkLst>
          <pc:docMk/>
          <pc:sldMk cId="3315232455" sldId="293"/>
        </pc:sldMkLst>
        <pc:spChg chg="mod">
          <ac:chgData name="Luca Minotti" userId="a7aeedc7-02fb-472b-9306-3a96423e4ad7" providerId="ADAL" clId="{A5E10D89-DC12-8941-9C56-8991E2EC83C3}" dt="2021-01-26T21:09:57.325" v="611" actId="1076"/>
          <ac:spMkLst>
            <pc:docMk/>
            <pc:sldMk cId="3315232455" sldId="293"/>
            <ac:spMk id="7" creationId="{AF5085A1-B526-064C-B2FB-8777F0779E5E}"/>
          </ac:spMkLst>
        </pc:spChg>
        <pc:cxnChg chg="mod">
          <ac:chgData name="Luca Minotti" userId="a7aeedc7-02fb-472b-9306-3a96423e4ad7" providerId="ADAL" clId="{A5E10D89-DC12-8941-9C56-8991E2EC83C3}" dt="2021-01-26T21:10:24.960" v="614" actId="1076"/>
          <ac:cxnSpMkLst>
            <pc:docMk/>
            <pc:sldMk cId="3315232455" sldId="293"/>
            <ac:cxnSpMk id="5" creationId="{AB7F2E48-1113-0A46-82B3-0B8C01BCA5F7}"/>
          </ac:cxnSpMkLst>
        </pc:cxnChg>
      </pc:sldChg>
      <pc:sldChg chg="addSp delSp modSp add mod ord modAnim">
        <pc:chgData name="Luca Minotti" userId="a7aeedc7-02fb-472b-9306-3a96423e4ad7" providerId="ADAL" clId="{A5E10D89-DC12-8941-9C56-8991E2EC83C3}" dt="2021-01-26T21:53:59.894" v="1057"/>
        <pc:sldMkLst>
          <pc:docMk/>
          <pc:sldMk cId="288567824" sldId="294"/>
        </pc:sldMkLst>
        <pc:spChg chg="del mod">
          <ac:chgData name="Luca Minotti" userId="a7aeedc7-02fb-472b-9306-3a96423e4ad7" providerId="ADAL" clId="{A5E10D89-DC12-8941-9C56-8991E2EC83C3}" dt="2021-01-26T21:16:24.547" v="706" actId="478"/>
          <ac:spMkLst>
            <pc:docMk/>
            <pc:sldMk cId="288567824" sldId="294"/>
            <ac:spMk id="3" creationId="{0629C4C0-0D8F-3049-9594-97A476AEDBF3}"/>
          </ac:spMkLst>
        </pc:spChg>
        <pc:spChg chg="mod">
          <ac:chgData name="Luca Minotti" userId="a7aeedc7-02fb-472b-9306-3a96423e4ad7" providerId="ADAL" clId="{A5E10D89-DC12-8941-9C56-8991E2EC83C3}" dt="2021-01-26T21:20:21.190" v="803" actId="1076"/>
          <ac:spMkLst>
            <pc:docMk/>
            <pc:sldMk cId="288567824" sldId="294"/>
            <ac:spMk id="4" creationId="{D37DBCDF-1841-864D-8905-D0B0F6E9E911}"/>
          </ac:spMkLst>
        </pc:spChg>
        <pc:spChg chg="del">
          <ac:chgData name="Luca Minotti" userId="a7aeedc7-02fb-472b-9306-3a96423e4ad7" providerId="ADAL" clId="{A5E10D89-DC12-8941-9C56-8991E2EC83C3}" dt="2021-01-26T21:16:37.887" v="712" actId="478"/>
          <ac:spMkLst>
            <pc:docMk/>
            <pc:sldMk cId="288567824" sldId="294"/>
            <ac:spMk id="6" creationId="{5FBC69BF-7103-264B-81B9-4F650D37E3C5}"/>
          </ac:spMkLst>
        </pc:spChg>
        <pc:spChg chg="add del mod">
          <ac:chgData name="Luca Minotti" userId="a7aeedc7-02fb-472b-9306-3a96423e4ad7" providerId="ADAL" clId="{A5E10D89-DC12-8941-9C56-8991E2EC83C3}" dt="2021-01-26T21:18:11.688" v="769"/>
          <ac:spMkLst>
            <pc:docMk/>
            <pc:sldMk cId="288567824" sldId="294"/>
            <ac:spMk id="13" creationId="{E7385618-7D30-F842-A3E7-BAEC37C3B7AB}"/>
          </ac:spMkLst>
        </pc:spChg>
        <pc:picChg chg="add del mod">
          <ac:chgData name="Luca Minotti" userId="a7aeedc7-02fb-472b-9306-3a96423e4ad7" providerId="ADAL" clId="{A5E10D89-DC12-8941-9C56-8991E2EC83C3}" dt="2021-01-26T21:20:34.848" v="807" actId="478"/>
          <ac:picMkLst>
            <pc:docMk/>
            <pc:sldMk cId="288567824" sldId="294"/>
            <ac:picMk id="2" creationId="{D622C08C-1BBF-E94A-B6BF-2760ED707218}"/>
          </ac:picMkLst>
        </pc:picChg>
        <pc:picChg chg="add mod">
          <ac:chgData name="Luca Minotti" userId="a7aeedc7-02fb-472b-9306-3a96423e4ad7" providerId="ADAL" clId="{A5E10D89-DC12-8941-9C56-8991E2EC83C3}" dt="2021-01-26T21:30:53.733" v="883" actId="1076"/>
          <ac:picMkLst>
            <pc:docMk/>
            <pc:sldMk cId="288567824" sldId="294"/>
            <ac:picMk id="7" creationId="{F5E71112-03DC-B347-8A3A-DFD219875FA8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8" creationId="{604451B4-D0D0-5744-97D6-465D770CD102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10" creationId="{B0EF4BD1-4246-BF46-86AA-BEC0E5CD85D7}"/>
          </ac:picMkLst>
        </pc:picChg>
        <pc:picChg chg="add del mod">
          <ac:chgData name="Luca Minotti" userId="a7aeedc7-02fb-472b-9306-3a96423e4ad7" providerId="ADAL" clId="{A5E10D89-DC12-8941-9C56-8991E2EC83C3}" dt="2021-01-26T21:25:00.400" v="866" actId="478"/>
          <ac:picMkLst>
            <pc:docMk/>
            <pc:sldMk cId="288567824" sldId="294"/>
            <ac:picMk id="11" creationId="{1988A054-7EC8-4643-97EB-4BE384C20F7F}"/>
          </ac:picMkLst>
        </pc:picChg>
        <pc:cxnChg chg="add del mod">
          <ac:chgData name="Luca Minotti" userId="a7aeedc7-02fb-472b-9306-3a96423e4ad7" providerId="ADAL" clId="{A5E10D89-DC12-8941-9C56-8991E2EC83C3}" dt="2021-01-26T21:20:59.382" v="813" actId="1036"/>
          <ac:cxnSpMkLst>
            <pc:docMk/>
            <pc:sldMk cId="288567824" sldId="294"/>
            <ac:cxnSpMk id="9" creationId="{B883E98F-2683-AF43-A7F9-6ADD45477906}"/>
          </ac:cxnSpMkLst>
        </pc:cxnChg>
      </pc:sldChg>
      <pc:sldChg chg="modSp add del mod">
        <pc:chgData name="Luca Minotti" userId="a7aeedc7-02fb-472b-9306-3a96423e4ad7" providerId="ADAL" clId="{A5E10D89-DC12-8941-9C56-8991E2EC83C3}" dt="2021-01-26T21:33:11.073" v="900" actId="2696"/>
        <pc:sldMkLst>
          <pc:docMk/>
          <pc:sldMk cId="3920391943" sldId="295"/>
        </pc:sldMkLst>
        <pc:picChg chg="mod">
          <ac:chgData name="Luca Minotti" userId="a7aeedc7-02fb-472b-9306-3a96423e4ad7" providerId="ADAL" clId="{A5E10D89-DC12-8941-9C56-8991E2EC83C3}" dt="2021-01-26T21:21:51.592" v="828" actId="1076"/>
          <ac:picMkLst>
            <pc:docMk/>
            <pc:sldMk cId="3920391943" sldId="295"/>
            <ac:picMk id="7" creationId="{F5E71112-03DC-B347-8A3A-DFD219875FA8}"/>
          </ac:picMkLst>
        </pc:picChg>
        <pc:picChg chg="mod">
          <ac:chgData name="Luca Minotti" userId="a7aeedc7-02fb-472b-9306-3a96423e4ad7" providerId="ADAL" clId="{A5E10D89-DC12-8941-9C56-8991E2EC83C3}" dt="2021-01-26T21:33:08.553" v="899" actId="1076"/>
          <ac:picMkLst>
            <pc:docMk/>
            <pc:sldMk cId="3920391943" sldId="295"/>
            <ac:picMk id="11" creationId="{1988A054-7EC8-4643-97EB-4BE384C20F7F}"/>
          </ac:picMkLst>
        </pc:picChg>
      </pc:sldChg>
      <pc:sldChg chg="delSp modSp add mod">
        <pc:chgData name="Luca Minotti" userId="a7aeedc7-02fb-472b-9306-3a96423e4ad7" providerId="ADAL" clId="{A5E10D89-DC12-8941-9C56-8991E2EC83C3}" dt="2021-01-26T21:30:59.181" v="885" actId="478"/>
        <pc:sldMkLst>
          <pc:docMk/>
          <pc:sldMk cId="3839204178" sldId="296"/>
        </pc:sldMkLst>
        <pc:picChg chg="del">
          <ac:chgData name="Luca Minotti" userId="a7aeedc7-02fb-472b-9306-3a96423e4ad7" providerId="ADAL" clId="{A5E10D89-DC12-8941-9C56-8991E2EC83C3}" dt="2021-01-26T21:30:59.181" v="885" actId="478"/>
          <ac:picMkLst>
            <pc:docMk/>
            <pc:sldMk cId="3839204178" sldId="296"/>
            <ac:picMk id="7" creationId="{F5E71112-03DC-B347-8A3A-DFD219875FA8}"/>
          </ac:picMkLst>
        </pc:picChg>
        <pc:picChg chg="mod">
          <ac:chgData name="Luca Minotti" userId="a7aeedc7-02fb-472b-9306-3a96423e4ad7" providerId="ADAL" clId="{A5E10D89-DC12-8941-9C56-8991E2EC83C3}" dt="2021-01-26T21:30:57.501" v="884" actId="1076"/>
          <ac:picMkLst>
            <pc:docMk/>
            <pc:sldMk cId="3839204178" sldId="296"/>
            <ac:picMk id="8" creationId="{604451B4-D0D0-5744-97D6-465D770CD102}"/>
          </ac:picMkLst>
        </pc:picChg>
        <pc:picChg chg="del mod">
          <ac:chgData name="Luca Minotti" userId="a7aeedc7-02fb-472b-9306-3a96423e4ad7" providerId="ADAL" clId="{A5E10D89-DC12-8941-9C56-8991E2EC83C3}" dt="2021-01-26T21:25:09.542" v="868" actId="478"/>
          <ac:picMkLst>
            <pc:docMk/>
            <pc:sldMk cId="3839204178" sldId="296"/>
            <ac:picMk id="10" creationId="{B0EF4BD1-4246-BF46-86AA-BEC0E5CD85D7}"/>
          </ac:picMkLst>
        </pc:picChg>
        <pc:picChg chg="del mod">
          <ac:chgData name="Luca Minotti" userId="a7aeedc7-02fb-472b-9306-3a96423e4ad7" providerId="ADAL" clId="{A5E10D89-DC12-8941-9C56-8991E2EC83C3}" dt="2021-01-26T21:25:08.893" v="867" actId="478"/>
          <ac:picMkLst>
            <pc:docMk/>
            <pc:sldMk cId="3839204178" sldId="296"/>
            <ac:picMk id="11" creationId="{1988A054-7EC8-4643-97EB-4BE384C20F7F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1:33:02.986" v="896" actId="478"/>
        <pc:sldMkLst>
          <pc:docMk/>
          <pc:sldMk cId="3547997532" sldId="297"/>
        </pc:sldMkLst>
        <pc:picChg chg="add del">
          <ac:chgData name="Luca Minotti" userId="a7aeedc7-02fb-472b-9306-3a96423e4ad7" providerId="ADAL" clId="{A5E10D89-DC12-8941-9C56-8991E2EC83C3}" dt="2021-01-26T21:33:02.986" v="896" actId="478"/>
          <ac:picMkLst>
            <pc:docMk/>
            <pc:sldMk cId="3547997532" sldId="297"/>
            <ac:picMk id="7" creationId="{F5E71112-03DC-B347-8A3A-DFD219875FA8}"/>
          </ac:picMkLst>
        </pc:picChg>
        <pc:picChg chg="add del mod">
          <ac:chgData name="Luca Minotti" userId="a7aeedc7-02fb-472b-9306-3a96423e4ad7" providerId="ADAL" clId="{A5E10D89-DC12-8941-9C56-8991E2EC83C3}" dt="2021-01-26T21:33:01.889" v="895" actId="478"/>
          <ac:picMkLst>
            <pc:docMk/>
            <pc:sldMk cId="3547997532" sldId="297"/>
            <ac:picMk id="8" creationId="{604451B4-D0D0-5744-97D6-465D770CD102}"/>
          </ac:picMkLst>
        </pc:picChg>
        <pc:picChg chg="mod">
          <ac:chgData name="Luca Minotti" userId="a7aeedc7-02fb-472b-9306-3a96423e4ad7" providerId="ADAL" clId="{A5E10D89-DC12-8941-9C56-8991E2EC83C3}" dt="2021-01-26T21:33:01.291" v="894" actId="1076"/>
          <ac:picMkLst>
            <pc:docMk/>
            <pc:sldMk cId="3547997532" sldId="297"/>
            <ac:picMk id="10" creationId="{B0EF4BD1-4246-BF46-86AA-BEC0E5CD85D7}"/>
          </ac:picMkLst>
        </pc:picChg>
        <pc:picChg chg="del mod">
          <ac:chgData name="Luca Minotti" userId="a7aeedc7-02fb-472b-9306-3a96423e4ad7" providerId="ADAL" clId="{A5E10D89-DC12-8941-9C56-8991E2EC83C3}" dt="2021-01-26T21:25:12.702" v="869" actId="478"/>
          <ac:picMkLst>
            <pc:docMk/>
            <pc:sldMk cId="3547997532" sldId="297"/>
            <ac:picMk id="11" creationId="{1988A054-7EC8-4643-97EB-4BE384C20F7F}"/>
          </ac:picMkLst>
        </pc:picChg>
      </pc:sldChg>
      <pc:sldChg chg="addSp delSp modSp add mod replId">
        <pc:chgData name="Luca Minotti" userId="a7aeedc7-02fb-472b-9306-3a96423e4ad7" providerId="ADAL" clId="{A5E10D89-DC12-8941-9C56-8991E2EC83C3}" dt="2021-01-26T21:30:47.598" v="882" actId="1076"/>
        <pc:sldMkLst>
          <pc:docMk/>
          <pc:sldMk cId="1548479497" sldId="298"/>
        </pc:sldMkLst>
        <pc:picChg chg="add del">
          <ac:chgData name="Luca Minotti" userId="a7aeedc7-02fb-472b-9306-3a96423e4ad7" providerId="ADAL" clId="{A5E10D89-DC12-8941-9C56-8991E2EC83C3}" dt="2021-01-26T21:30:40.768" v="881" actId="478"/>
          <ac:picMkLst>
            <pc:docMk/>
            <pc:sldMk cId="1548479497" sldId="298"/>
            <ac:picMk id="7" creationId="{F5E71112-03DC-B347-8A3A-DFD219875FA8}"/>
          </ac:picMkLst>
        </pc:picChg>
        <pc:picChg chg="del">
          <ac:chgData name="Luca Minotti" userId="a7aeedc7-02fb-472b-9306-3a96423e4ad7" providerId="ADAL" clId="{A5E10D89-DC12-8941-9C56-8991E2EC83C3}" dt="2021-01-26T21:24:05.195" v="850" actId="478"/>
          <ac:picMkLst>
            <pc:docMk/>
            <pc:sldMk cId="1548479497" sldId="298"/>
            <ac:picMk id="8" creationId="{604451B4-D0D0-5744-97D6-465D770CD102}"/>
          </ac:picMkLst>
        </pc:picChg>
        <pc:picChg chg="del">
          <ac:chgData name="Luca Minotti" userId="a7aeedc7-02fb-472b-9306-3a96423e4ad7" providerId="ADAL" clId="{A5E10D89-DC12-8941-9C56-8991E2EC83C3}" dt="2021-01-26T21:24:01.998" v="849" actId="478"/>
          <ac:picMkLst>
            <pc:docMk/>
            <pc:sldMk cId="1548479497" sldId="298"/>
            <ac:picMk id="10" creationId="{B0EF4BD1-4246-BF46-86AA-BEC0E5CD85D7}"/>
          </ac:picMkLst>
        </pc:picChg>
        <pc:picChg chg="mod">
          <ac:chgData name="Luca Minotti" userId="a7aeedc7-02fb-472b-9306-3a96423e4ad7" providerId="ADAL" clId="{A5E10D89-DC12-8941-9C56-8991E2EC83C3}" dt="2021-01-26T21:30:47.598" v="882" actId="1076"/>
          <ac:picMkLst>
            <pc:docMk/>
            <pc:sldMk cId="1548479497" sldId="298"/>
            <ac:picMk id="11" creationId="{1988A054-7EC8-4643-97EB-4BE384C20F7F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1:34:52.377" v="934" actId="1076"/>
        <pc:sldMkLst>
          <pc:docMk/>
          <pc:sldMk cId="3429521762" sldId="299"/>
        </pc:sldMkLst>
        <pc:spChg chg="mod">
          <ac:chgData name="Luca Minotti" userId="a7aeedc7-02fb-472b-9306-3a96423e4ad7" providerId="ADAL" clId="{A5E10D89-DC12-8941-9C56-8991E2EC83C3}" dt="2021-01-26T21:33:43.447" v="924" actId="20577"/>
          <ac:spMkLst>
            <pc:docMk/>
            <pc:sldMk cId="3429521762" sldId="299"/>
            <ac:spMk id="4" creationId="{D37DBCDF-1841-864D-8905-D0B0F6E9E911}"/>
          </ac:spMkLst>
        </pc:spChg>
        <pc:picChg chg="add mod">
          <ac:chgData name="Luca Minotti" userId="a7aeedc7-02fb-472b-9306-3a96423e4ad7" providerId="ADAL" clId="{A5E10D89-DC12-8941-9C56-8991E2EC83C3}" dt="2021-01-26T21:34:52.377" v="934" actId="1076"/>
          <ac:picMkLst>
            <pc:docMk/>
            <pc:sldMk cId="3429521762" sldId="299"/>
            <ac:picMk id="5" creationId="{68B090FB-0379-2D46-AEDA-4E00ED00D2D1}"/>
          </ac:picMkLst>
        </pc:picChg>
        <pc:picChg chg="del">
          <ac:chgData name="Luca Minotti" userId="a7aeedc7-02fb-472b-9306-3a96423e4ad7" providerId="ADAL" clId="{A5E10D89-DC12-8941-9C56-8991E2EC83C3}" dt="2021-01-26T21:33:55.772" v="925" actId="478"/>
          <ac:picMkLst>
            <pc:docMk/>
            <pc:sldMk cId="3429521762" sldId="299"/>
            <ac:picMk id="11" creationId="{1988A054-7EC8-4643-97EB-4BE384C20F7F}"/>
          </ac:picMkLst>
        </pc:picChg>
        <pc:cxnChg chg="mod">
          <ac:chgData name="Luca Minotti" userId="a7aeedc7-02fb-472b-9306-3a96423e4ad7" providerId="ADAL" clId="{A5E10D89-DC12-8941-9C56-8991E2EC83C3}" dt="2021-01-26T21:34:48.591" v="933" actId="14100"/>
          <ac:cxnSpMkLst>
            <pc:docMk/>
            <pc:sldMk cId="3429521762" sldId="299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1:42:49.098" v="1046" actId="14100"/>
        <pc:sldMkLst>
          <pc:docMk/>
          <pc:sldMk cId="136761299" sldId="300"/>
        </pc:sldMkLst>
        <pc:spChg chg="add del mod">
          <ac:chgData name="Luca Minotti" userId="a7aeedc7-02fb-472b-9306-3a96423e4ad7" providerId="ADAL" clId="{A5E10D89-DC12-8941-9C56-8991E2EC83C3}" dt="2021-01-26T21:41:03.107" v="968"/>
          <ac:spMkLst>
            <pc:docMk/>
            <pc:sldMk cId="136761299" sldId="300"/>
            <ac:spMk id="2" creationId="{F62294D5-2283-F549-9AD0-932D31B776F4}"/>
          </ac:spMkLst>
        </pc:spChg>
        <pc:spChg chg="add del mod">
          <ac:chgData name="Luca Minotti" userId="a7aeedc7-02fb-472b-9306-3a96423e4ad7" providerId="ADAL" clId="{A5E10D89-DC12-8941-9C56-8991E2EC83C3}" dt="2021-01-26T21:41:04.353" v="970"/>
          <ac:spMkLst>
            <pc:docMk/>
            <pc:sldMk cId="136761299" sldId="300"/>
            <ac:spMk id="3" creationId="{60786769-BD3E-EE44-A046-EEB9580C4DF9}"/>
          </ac:spMkLst>
        </pc:spChg>
        <pc:spChg chg="mod">
          <ac:chgData name="Luca Minotti" userId="a7aeedc7-02fb-472b-9306-3a96423e4ad7" providerId="ADAL" clId="{A5E10D89-DC12-8941-9C56-8991E2EC83C3}" dt="2021-01-26T21:42:40.501" v="1045" actId="1076"/>
          <ac:spMkLst>
            <pc:docMk/>
            <pc:sldMk cId="136761299" sldId="300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1:42:30.952" v="1043"/>
          <ac:spMkLst>
            <pc:docMk/>
            <pc:sldMk cId="136761299" sldId="300"/>
            <ac:spMk id="8" creationId="{06EBC1E1-AC1A-F545-BB28-086E5CB88DF9}"/>
          </ac:spMkLst>
        </pc:spChg>
        <pc:picChg chg="del">
          <ac:chgData name="Luca Minotti" userId="a7aeedc7-02fb-472b-9306-3a96423e4ad7" providerId="ADAL" clId="{A5E10D89-DC12-8941-9C56-8991E2EC83C3}" dt="2021-01-26T21:37:11.381" v="936" actId="478"/>
          <ac:picMkLst>
            <pc:docMk/>
            <pc:sldMk cId="136761299" sldId="300"/>
            <ac:picMk id="5" creationId="{68B090FB-0379-2D46-AEDA-4E00ED00D2D1}"/>
          </ac:picMkLst>
        </pc:picChg>
        <pc:picChg chg="add mod modCrop">
          <ac:chgData name="Luca Minotti" userId="a7aeedc7-02fb-472b-9306-3a96423e4ad7" providerId="ADAL" clId="{A5E10D89-DC12-8941-9C56-8991E2EC83C3}" dt="2021-01-26T21:41:58.728" v="1003" actId="1076"/>
          <ac:picMkLst>
            <pc:docMk/>
            <pc:sldMk cId="136761299" sldId="300"/>
            <ac:picMk id="6" creationId="{64058923-0DAF-364E-8747-6E984DE2134D}"/>
          </ac:picMkLst>
        </pc:picChg>
        <pc:picChg chg="add mod">
          <ac:chgData name="Luca Minotti" userId="a7aeedc7-02fb-472b-9306-3a96423e4ad7" providerId="ADAL" clId="{A5E10D89-DC12-8941-9C56-8991E2EC83C3}" dt="2021-01-26T21:41:12.261" v="984" actId="1038"/>
          <ac:picMkLst>
            <pc:docMk/>
            <pc:sldMk cId="136761299" sldId="300"/>
            <ac:picMk id="7" creationId="{F7072F7C-1564-FD49-999B-DD98D698CFA8}"/>
          </ac:picMkLst>
        </pc:picChg>
        <pc:cxnChg chg="mod">
          <ac:chgData name="Luca Minotti" userId="a7aeedc7-02fb-472b-9306-3a96423e4ad7" providerId="ADAL" clId="{A5E10D89-DC12-8941-9C56-8991E2EC83C3}" dt="2021-01-26T21:42:49.098" v="1046" actId="14100"/>
          <ac:cxnSpMkLst>
            <pc:docMk/>
            <pc:sldMk cId="136761299" sldId="300"/>
            <ac:cxnSpMk id="9" creationId="{B883E98F-2683-AF43-A7F9-6ADD45477906}"/>
          </ac:cxnSpMkLst>
        </pc:cxnChg>
      </pc:sldChg>
      <pc:sldChg chg="addSp delSp modSp add mod ord">
        <pc:chgData name="Luca Minotti" userId="a7aeedc7-02fb-472b-9306-3a96423e4ad7" providerId="ADAL" clId="{A5E10D89-DC12-8941-9C56-8991E2EC83C3}" dt="2021-01-26T22:00:13.273" v="1152" actId="790"/>
        <pc:sldMkLst>
          <pc:docMk/>
          <pc:sldMk cId="3744250058" sldId="301"/>
        </pc:sldMkLst>
        <pc:spChg chg="add del mod">
          <ac:chgData name="Luca Minotti" userId="a7aeedc7-02fb-472b-9306-3a96423e4ad7" providerId="ADAL" clId="{A5E10D89-DC12-8941-9C56-8991E2EC83C3}" dt="2021-01-26T22:00:13.273" v="1152" actId="790"/>
          <ac:spMkLst>
            <pc:docMk/>
            <pc:sldMk cId="3744250058" sldId="301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1-26T21:57:36.362" v="1111" actId="478"/>
          <ac:spMkLst>
            <pc:docMk/>
            <pc:sldMk cId="3744250058" sldId="301"/>
            <ac:spMk id="4" creationId="{A68538A8-188A-8441-AB5D-26AE7F12E979}"/>
          </ac:spMkLst>
        </pc:spChg>
        <pc:spChg chg="mod">
          <ac:chgData name="Luca Minotti" userId="a7aeedc7-02fb-472b-9306-3a96423e4ad7" providerId="ADAL" clId="{A5E10D89-DC12-8941-9C56-8991E2EC83C3}" dt="2021-01-26T21:58:26.240" v="1128" actId="1076"/>
          <ac:spMkLst>
            <pc:docMk/>
            <pc:sldMk cId="3744250058" sldId="301"/>
            <ac:spMk id="7" creationId="{AF5085A1-B526-064C-B2FB-8777F0779E5E}"/>
          </ac:spMkLst>
        </pc:spChg>
        <pc:spChg chg="add del mod">
          <ac:chgData name="Luca Minotti" userId="a7aeedc7-02fb-472b-9306-3a96423e4ad7" providerId="ADAL" clId="{A5E10D89-DC12-8941-9C56-8991E2EC83C3}" dt="2021-01-26T21:58:32.672" v="1130" actId="478"/>
          <ac:spMkLst>
            <pc:docMk/>
            <pc:sldMk cId="3744250058" sldId="301"/>
            <ac:spMk id="8" creationId="{52C1F6E9-BAD6-0149-BC5D-99D3C033500A}"/>
          </ac:spMkLst>
        </pc:spChg>
        <pc:cxnChg chg="mod">
          <ac:chgData name="Luca Minotti" userId="a7aeedc7-02fb-472b-9306-3a96423e4ad7" providerId="ADAL" clId="{A5E10D89-DC12-8941-9C56-8991E2EC83C3}" dt="2021-01-26T21:54:32.216" v="1078" actId="1035"/>
          <ac:cxnSpMkLst>
            <pc:docMk/>
            <pc:sldMk cId="3744250058" sldId="301"/>
            <ac:cxnSpMk id="6" creationId="{93EBB6E9-8F68-234F-BECB-FB492CEB1E9B}"/>
          </ac:cxnSpMkLst>
        </pc:cxnChg>
      </pc:sldChg>
      <pc:sldChg chg="add del setBg">
        <pc:chgData name="Luca Minotti" userId="a7aeedc7-02fb-472b-9306-3a96423e4ad7" providerId="ADAL" clId="{A5E10D89-DC12-8941-9C56-8991E2EC83C3}" dt="2021-01-26T22:01:19.910" v="1155" actId="2696"/>
        <pc:sldMkLst>
          <pc:docMk/>
          <pc:sldMk cId="1892872846" sldId="302"/>
        </pc:sldMkLst>
      </pc:sldChg>
      <pc:sldChg chg="addSp delSp modSp add mod ord">
        <pc:chgData name="Luca Minotti" userId="a7aeedc7-02fb-472b-9306-3a96423e4ad7" providerId="ADAL" clId="{A5E10D89-DC12-8941-9C56-8991E2EC83C3}" dt="2021-01-26T22:09:52.735" v="1301" actId="1076"/>
        <pc:sldMkLst>
          <pc:docMk/>
          <pc:sldMk cId="2573953885" sldId="302"/>
        </pc:sldMkLst>
        <pc:spChg chg="mod">
          <ac:chgData name="Luca Minotti" userId="a7aeedc7-02fb-472b-9306-3a96423e4ad7" providerId="ADAL" clId="{A5E10D89-DC12-8941-9C56-8991E2EC83C3}" dt="2021-01-26T22:02:45.745" v="1199" actId="122"/>
          <ac:spMkLst>
            <pc:docMk/>
            <pc:sldMk cId="2573953885" sldId="302"/>
            <ac:spMk id="4" creationId="{D37DBCDF-1841-864D-8905-D0B0F6E9E911}"/>
          </ac:spMkLst>
        </pc:spChg>
        <pc:spChg chg="add del mod">
          <ac:chgData name="Luca Minotti" userId="a7aeedc7-02fb-472b-9306-3a96423e4ad7" providerId="ADAL" clId="{A5E10D89-DC12-8941-9C56-8991E2EC83C3}" dt="2021-01-26T22:04:53.104" v="1230"/>
          <ac:spMkLst>
            <pc:docMk/>
            <pc:sldMk cId="2573953885" sldId="302"/>
            <ac:spMk id="6" creationId="{AB767F70-0854-D54C-8ACB-7E608C07A421}"/>
          </ac:spMkLst>
        </pc:spChg>
        <pc:spChg chg="add del mod">
          <ac:chgData name="Luca Minotti" userId="a7aeedc7-02fb-472b-9306-3a96423e4ad7" providerId="ADAL" clId="{A5E10D89-DC12-8941-9C56-8991E2EC83C3}" dt="2021-01-26T22:03:42.257" v="1215" actId="478"/>
          <ac:spMkLst>
            <pc:docMk/>
            <pc:sldMk cId="2573953885" sldId="302"/>
            <ac:spMk id="8" creationId="{52779BA5-57AF-7A4D-8770-207E7E6A43E0}"/>
          </ac:spMkLst>
        </pc:spChg>
        <pc:spChg chg="add mod">
          <ac:chgData name="Luca Minotti" userId="a7aeedc7-02fb-472b-9306-3a96423e4ad7" providerId="ADAL" clId="{A5E10D89-DC12-8941-9C56-8991E2EC83C3}" dt="2021-01-26T22:09:52.735" v="1301" actId="1076"/>
          <ac:spMkLst>
            <pc:docMk/>
            <pc:sldMk cId="2573953885" sldId="302"/>
            <ac:spMk id="10" creationId="{FAD3C0A1-CEBC-4840-947B-EB8543D6EB73}"/>
          </ac:spMkLst>
        </pc:spChg>
        <pc:spChg chg="add del mod topLvl">
          <ac:chgData name="Luca Minotti" userId="a7aeedc7-02fb-472b-9306-3a96423e4ad7" providerId="ADAL" clId="{A5E10D89-DC12-8941-9C56-8991E2EC83C3}" dt="2021-01-26T22:09:25.384" v="1295" actId="478"/>
          <ac:spMkLst>
            <pc:docMk/>
            <pc:sldMk cId="2573953885" sldId="302"/>
            <ac:spMk id="14" creationId="{E8C2C204-F41E-8546-9F79-98C37F28BB43}"/>
          </ac:spMkLst>
        </pc:spChg>
        <pc:grpChg chg="add del mod">
          <ac:chgData name="Luca Minotti" userId="a7aeedc7-02fb-472b-9306-3a96423e4ad7" providerId="ADAL" clId="{A5E10D89-DC12-8941-9C56-8991E2EC83C3}" dt="2021-01-26T22:09:25.384" v="1295" actId="478"/>
          <ac:grpSpMkLst>
            <pc:docMk/>
            <pc:sldMk cId="2573953885" sldId="302"/>
            <ac:grpSpMk id="12" creationId="{6BBB879F-20D6-D244-96D9-3A0A528C7938}"/>
          </ac:grpSpMkLst>
        </pc:grpChg>
        <pc:picChg chg="del mod">
          <ac:chgData name="Luca Minotti" userId="a7aeedc7-02fb-472b-9306-3a96423e4ad7" providerId="ADAL" clId="{A5E10D89-DC12-8941-9C56-8991E2EC83C3}" dt="2021-01-26T22:03:08.846" v="1211" actId="478"/>
          <ac:picMkLst>
            <pc:docMk/>
            <pc:sldMk cId="2573953885" sldId="302"/>
            <ac:picMk id="5" creationId="{68B090FB-0379-2D46-AEDA-4E00ED00D2D1}"/>
          </ac:picMkLst>
        </pc:picChg>
        <pc:picChg chg="add del mod">
          <ac:chgData name="Luca Minotti" userId="a7aeedc7-02fb-472b-9306-3a96423e4ad7" providerId="ADAL" clId="{A5E10D89-DC12-8941-9C56-8991E2EC83C3}" dt="2021-01-26T22:08:26.485" v="1281" actId="478"/>
          <ac:picMkLst>
            <pc:docMk/>
            <pc:sldMk cId="2573953885" sldId="302"/>
            <ac:picMk id="11" creationId="{AD7AE3C4-1607-9647-AF03-6DA0CC42DCBD}"/>
          </ac:picMkLst>
        </pc:picChg>
        <pc:picChg chg="add mod topLvl modCrop">
          <ac:chgData name="Luca Minotti" userId="a7aeedc7-02fb-472b-9306-3a96423e4ad7" providerId="ADAL" clId="{A5E10D89-DC12-8941-9C56-8991E2EC83C3}" dt="2021-01-26T22:09:49.185" v="1300" actId="1076"/>
          <ac:picMkLst>
            <pc:docMk/>
            <pc:sldMk cId="2573953885" sldId="302"/>
            <ac:picMk id="13" creationId="{0562DB70-3FFD-3E4E-8FA4-15D533E6B587}"/>
          </ac:picMkLst>
        </pc:picChg>
        <pc:cxnChg chg="mod">
          <ac:chgData name="Luca Minotti" userId="a7aeedc7-02fb-472b-9306-3a96423e4ad7" providerId="ADAL" clId="{A5E10D89-DC12-8941-9C56-8991E2EC83C3}" dt="2021-01-26T22:03:05.219" v="1208" actId="1035"/>
          <ac:cxnSpMkLst>
            <pc:docMk/>
            <pc:sldMk cId="2573953885" sldId="302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18:41.094" v="1501" actId="790"/>
        <pc:sldMkLst>
          <pc:docMk/>
          <pc:sldMk cId="3202666006" sldId="303"/>
        </pc:sldMkLst>
        <pc:spChg chg="add del mod">
          <ac:chgData name="Luca Minotti" userId="a7aeedc7-02fb-472b-9306-3a96423e4ad7" providerId="ADAL" clId="{A5E10D89-DC12-8941-9C56-8991E2EC83C3}" dt="2021-01-26T22:14:34.690" v="1404"/>
          <ac:spMkLst>
            <pc:docMk/>
            <pc:sldMk cId="3202666006" sldId="303"/>
            <ac:spMk id="3" creationId="{A30FDCD1-7693-0847-A145-31633C5972A8}"/>
          </ac:spMkLst>
        </pc:spChg>
        <pc:spChg chg="mod">
          <ac:chgData name="Luca Minotti" userId="a7aeedc7-02fb-472b-9306-3a96423e4ad7" providerId="ADAL" clId="{A5E10D89-DC12-8941-9C56-8991E2EC83C3}" dt="2021-01-26T22:15:59.732" v="1463" actId="20577"/>
          <ac:spMkLst>
            <pc:docMk/>
            <pc:sldMk cId="3202666006" sldId="303"/>
            <ac:spMk id="4" creationId="{D37DBCDF-1841-864D-8905-D0B0F6E9E911}"/>
          </ac:spMkLst>
        </pc:spChg>
        <pc:spChg chg="mod">
          <ac:chgData name="Luca Minotti" userId="a7aeedc7-02fb-472b-9306-3a96423e4ad7" providerId="ADAL" clId="{A5E10D89-DC12-8941-9C56-8991E2EC83C3}" dt="2021-01-26T22:18:41.094" v="1501" actId="790"/>
          <ac:spMkLst>
            <pc:docMk/>
            <pc:sldMk cId="3202666006" sldId="303"/>
            <ac:spMk id="10" creationId="{FAD3C0A1-CEBC-4840-947B-EB8543D6EB73}"/>
          </ac:spMkLst>
        </pc:spChg>
        <pc:picChg chg="add mod">
          <ac:chgData name="Luca Minotti" userId="a7aeedc7-02fb-472b-9306-3a96423e4ad7" providerId="ADAL" clId="{A5E10D89-DC12-8941-9C56-8991E2EC83C3}" dt="2021-01-26T22:12:26.038" v="1344" actId="1076"/>
          <ac:picMkLst>
            <pc:docMk/>
            <pc:sldMk cId="3202666006" sldId="303"/>
            <ac:picMk id="6" creationId="{A5E709AD-B2CF-FE42-BED1-E6641D790FA7}"/>
          </ac:picMkLst>
        </pc:picChg>
        <pc:picChg chg="del">
          <ac:chgData name="Luca Minotti" userId="a7aeedc7-02fb-472b-9306-3a96423e4ad7" providerId="ADAL" clId="{A5E10D89-DC12-8941-9C56-8991E2EC83C3}" dt="2021-01-26T22:11:19.091" v="1304" actId="478"/>
          <ac:picMkLst>
            <pc:docMk/>
            <pc:sldMk cId="3202666006" sldId="303"/>
            <ac:picMk id="13" creationId="{0562DB70-3FFD-3E4E-8FA4-15D533E6B587}"/>
          </ac:picMkLst>
        </pc:picChg>
        <pc:cxnChg chg="mod">
          <ac:chgData name="Luca Minotti" userId="a7aeedc7-02fb-472b-9306-3a96423e4ad7" providerId="ADAL" clId="{A5E10D89-DC12-8941-9C56-8991E2EC83C3}" dt="2021-01-26T22:11:52.895" v="1324" actId="14100"/>
          <ac:cxnSpMkLst>
            <pc:docMk/>
            <pc:sldMk cId="3202666006" sldId="303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20:40.596" v="1564" actId="14100"/>
        <pc:sldMkLst>
          <pc:docMk/>
          <pc:sldMk cId="2868268893" sldId="304"/>
        </pc:sldMkLst>
        <pc:spChg chg="mod">
          <ac:chgData name="Luca Minotti" userId="a7aeedc7-02fb-472b-9306-3a96423e4ad7" providerId="ADAL" clId="{A5E10D89-DC12-8941-9C56-8991E2EC83C3}" dt="2021-01-26T22:19:20.583" v="1529" actId="20577"/>
          <ac:spMkLst>
            <pc:docMk/>
            <pc:sldMk cId="2868268893" sldId="304"/>
            <ac:spMk id="4" creationId="{D37DBCDF-1841-864D-8905-D0B0F6E9E911}"/>
          </ac:spMkLst>
        </pc:spChg>
        <pc:spChg chg="del">
          <ac:chgData name="Luca Minotti" userId="a7aeedc7-02fb-472b-9306-3a96423e4ad7" providerId="ADAL" clId="{A5E10D89-DC12-8941-9C56-8991E2EC83C3}" dt="2021-01-26T22:19:29.346" v="1534" actId="478"/>
          <ac:spMkLst>
            <pc:docMk/>
            <pc:sldMk cId="2868268893" sldId="304"/>
            <ac:spMk id="10" creationId="{FAD3C0A1-CEBC-4840-947B-EB8543D6EB73}"/>
          </ac:spMkLst>
        </pc:spChg>
        <pc:picChg chg="del mod">
          <ac:chgData name="Luca Minotti" userId="a7aeedc7-02fb-472b-9306-3a96423e4ad7" providerId="ADAL" clId="{A5E10D89-DC12-8941-9C56-8991E2EC83C3}" dt="2021-01-26T22:19:22.248" v="1531" actId="478"/>
          <ac:picMkLst>
            <pc:docMk/>
            <pc:sldMk cId="2868268893" sldId="304"/>
            <ac:picMk id="6" creationId="{A5E709AD-B2CF-FE42-BED1-E6641D790FA7}"/>
          </ac:picMkLst>
        </pc:picChg>
        <pc:picChg chg="add mod">
          <ac:chgData name="Luca Minotti" userId="a7aeedc7-02fb-472b-9306-3a96423e4ad7" providerId="ADAL" clId="{A5E10D89-DC12-8941-9C56-8991E2EC83C3}" dt="2021-01-26T22:19:39.946" v="1538" actId="1076"/>
          <ac:picMkLst>
            <pc:docMk/>
            <pc:sldMk cId="2868268893" sldId="304"/>
            <ac:picMk id="7" creationId="{F7C0DC97-57FB-E540-B947-A53BE9D3A799}"/>
          </ac:picMkLst>
        </pc:picChg>
        <pc:cxnChg chg="mod">
          <ac:chgData name="Luca Minotti" userId="a7aeedc7-02fb-472b-9306-3a96423e4ad7" providerId="ADAL" clId="{A5E10D89-DC12-8941-9C56-8991E2EC83C3}" dt="2021-01-26T22:20:40.596" v="1564" actId="14100"/>
          <ac:cxnSpMkLst>
            <pc:docMk/>
            <pc:sldMk cId="2868268893" sldId="304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0:48.007" v="1753" actId="14100"/>
        <pc:sldMkLst>
          <pc:docMk/>
          <pc:sldMk cId="2663776212" sldId="305"/>
        </pc:sldMkLst>
        <pc:spChg chg="add mod">
          <ac:chgData name="Luca Minotti" userId="a7aeedc7-02fb-472b-9306-3a96423e4ad7" providerId="ADAL" clId="{A5E10D89-DC12-8941-9C56-8991E2EC83C3}" dt="2021-01-26T22:23:22.699" v="1619" actId="1076"/>
          <ac:spMkLst>
            <pc:docMk/>
            <pc:sldMk cId="2663776212" sldId="305"/>
            <ac:spMk id="3" creationId="{EE995874-7966-704B-AA33-491D21FFF95D}"/>
          </ac:spMkLst>
        </pc:spChg>
        <pc:spChg chg="mod">
          <ac:chgData name="Luca Minotti" userId="a7aeedc7-02fb-472b-9306-3a96423e4ad7" providerId="ADAL" clId="{A5E10D89-DC12-8941-9C56-8991E2EC83C3}" dt="2021-01-26T22:20:29.726" v="1562" actId="20577"/>
          <ac:spMkLst>
            <pc:docMk/>
            <pc:sldMk cId="2663776212" sldId="305"/>
            <ac:spMk id="4" creationId="{D37DBCDF-1841-864D-8905-D0B0F6E9E911}"/>
          </ac:spMkLst>
        </pc:spChg>
        <pc:picChg chg="add mod">
          <ac:chgData name="Luca Minotti" userId="a7aeedc7-02fb-472b-9306-3a96423e4ad7" providerId="ADAL" clId="{A5E10D89-DC12-8941-9C56-8991E2EC83C3}" dt="2021-01-26T22:22:57.301" v="1614" actId="1076"/>
          <ac:picMkLst>
            <pc:docMk/>
            <pc:sldMk cId="2663776212" sldId="305"/>
            <ac:picMk id="6" creationId="{B3D762B8-E8C3-6B41-B163-0B7511A4413B}"/>
          </ac:picMkLst>
        </pc:picChg>
        <pc:picChg chg="del mod">
          <ac:chgData name="Luca Minotti" userId="a7aeedc7-02fb-472b-9306-3a96423e4ad7" providerId="ADAL" clId="{A5E10D89-DC12-8941-9C56-8991E2EC83C3}" dt="2021-01-26T22:20:58.497" v="1566" actId="478"/>
          <ac:picMkLst>
            <pc:docMk/>
            <pc:sldMk cId="2663776212" sldId="305"/>
            <ac:picMk id="7" creationId="{F7C0DC97-57FB-E540-B947-A53BE9D3A799}"/>
          </ac:picMkLst>
        </pc:picChg>
        <pc:picChg chg="add del mod">
          <ac:chgData name="Luca Minotti" userId="a7aeedc7-02fb-472b-9306-3a96423e4ad7" providerId="ADAL" clId="{A5E10D89-DC12-8941-9C56-8991E2EC83C3}" dt="2021-01-26T22:22:26.821" v="1581" actId="478"/>
          <ac:picMkLst>
            <pc:docMk/>
            <pc:sldMk cId="2663776212" sldId="305"/>
            <ac:picMk id="8" creationId="{8579742F-4EE0-7847-9F28-8BFBC5ADE1F2}"/>
          </ac:picMkLst>
        </pc:picChg>
        <pc:picChg chg="add del mod">
          <ac:chgData name="Luca Minotti" userId="a7aeedc7-02fb-472b-9306-3a96423e4ad7" providerId="ADAL" clId="{A5E10D89-DC12-8941-9C56-8991E2EC83C3}" dt="2021-01-26T22:22:24.699" v="1579" actId="478"/>
          <ac:picMkLst>
            <pc:docMk/>
            <pc:sldMk cId="2663776212" sldId="305"/>
            <ac:picMk id="10" creationId="{49E1177D-0C8F-2B45-908F-9ED3444AFDB3}"/>
          </ac:picMkLst>
        </pc:picChg>
        <pc:picChg chg="add del mod">
          <ac:chgData name="Luca Minotti" userId="a7aeedc7-02fb-472b-9306-3a96423e4ad7" providerId="ADAL" clId="{A5E10D89-DC12-8941-9C56-8991E2EC83C3}" dt="2021-01-26T22:22:26.048" v="1580" actId="478"/>
          <ac:picMkLst>
            <pc:docMk/>
            <pc:sldMk cId="2663776212" sldId="305"/>
            <ac:picMk id="11" creationId="{3EF0F820-2E6A-024E-BC3D-51737A90A05C}"/>
          </ac:picMkLst>
        </pc:picChg>
        <pc:cxnChg chg="mod">
          <ac:chgData name="Luca Minotti" userId="a7aeedc7-02fb-472b-9306-3a96423e4ad7" providerId="ADAL" clId="{A5E10D89-DC12-8941-9C56-8991E2EC83C3}" dt="2021-01-26T22:30:48.007" v="1753" actId="14100"/>
          <ac:cxnSpMkLst>
            <pc:docMk/>
            <pc:sldMk cId="2663776212" sldId="305"/>
            <ac:cxnSpMk id="9" creationId="{B883E98F-2683-AF43-A7F9-6ADD45477906}"/>
          </ac:cxnSpMkLst>
        </pc:cxnChg>
      </pc:sldChg>
      <pc:sldChg chg="add del">
        <pc:chgData name="Luca Minotti" userId="a7aeedc7-02fb-472b-9306-3a96423e4ad7" providerId="ADAL" clId="{A5E10D89-DC12-8941-9C56-8991E2EC83C3}" dt="2021-01-26T22:23:42.288" v="1620" actId="2696"/>
        <pc:sldMkLst>
          <pc:docMk/>
          <pc:sldMk cId="2777597872" sldId="306"/>
        </pc:sldMkLst>
      </pc:sldChg>
      <pc:sldChg chg="modSp add del mod">
        <pc:chgData name="Luca Minotti" userId="a7aeedc7-02fb-472b-9306-3a96423e4ad7" providerId="ADAL" clId="{A5E10D89-DC12-8941-9C56-8991E2EC83C3}" dt="2021-01-26T22:28:10.443" v="1721" actId="2696"/>
        <pc:sldMkLst>
          <pc:docMk/>
          <pc:sldMk cId="3740479248" sldId="307"/>
        </pc:sldMkLst>
        <pc:picChg chg="mod">
          <ac:chgData name="Luca Minotti" userId="a7aeedc7-02fb-472b-9306-3a96423e4ad7" providerId="ADAL" clId="{A5E10D89-DC12-8941-9C56-8991E2EC83C3}" dt="2021-01-26T22:23:53.962" v="1622" actId="1076"/>
          <ac:picMkLst>
            <pc:docMk/>
            <pc:sldMk cId="3740479248" sldId="307"/>
            <ac:picMk id="10" creationId="{49E1177D-0C8F-2B45-908F-9ED3444AFDB3}"/>
          </ac:picMkLst>
        </pc:picChg>
      </pc:sldChg>
      <pc:sldChg chg="addSp delSp modSp add mod">
        <pc:chgData name="Luca Minotti" userId="a7aeedc7-02fb-472b-9306-3a96423e4ad7" providerId="ADAL" clId="{A5E10D89-DC12-8941-9C56-8991E2EC83C3}" dt="2021-01-26T22:30:54.363" v="1754" actId="14100"/>
        <pc:sldMkLst>
          <pc:docMk/>
          <pc:sldMk cId="2657977507" sldId="308"/>
        </pc:sldMkLst>
        <pc:spChg chg="del mod">
          <ac:chgData name="Luca Minotti" userId="a7aeedc7-02fb-472b-9306-3a96423e4ad7" providerId="ADAL" clId="{A5E10D89-DC12-8941-9C56-8991E2EC83C3}" dt="2021-01-26T22:25:04.702" v="1640" actId="478"/>
          <ac:spMkLst>
            <pc:docMk/>
            <pc:sldMk cId="2657977507" sldId="308"/>
            <ac:spMk id="3" creationId="{EE995874-7966-704B-AA33-491D21FFF95D}"/>
          </ac:spMkLst>
        </pc:spChg>
        <pc:spChg chg="add mod">
          <ac:chgData name="Luca Minotti" userId="a7aeedc7-02fb-472b-9306-3a96423e4ad7" providerId="ADAL" clId="{A5E10D89-DC12-8941-9C56-8991E2EC83C3}" dt="2021-01-26T22:25:34.932" v="1670" actId="20577"/>
          <ac:spMkLst>
            <pc:docMk/>
            <pc:sldMk cId="2657977507" sldId="308"/>
            <ac:spMk id="8" creationId="{555D73A6-4F5A-8A41-9DD1-B709EAF0C16A}"/>
          </ac:spMkLst>
        </pc:spChg>
        <pc:picChg chg="del">
          <ac:chgData name="Luca Minotti" userId="a7aeedc7-02fb-472b-9306-3a96423e4ad7" providerId="ADAL" clId="{A5E10D89-DC12-8941-9C56-8991E2EC83C3}" dt="2021-01-26T22:24:00.950" v="1623" actId="478"/>
          <ac:picMkLst>
            <pc:docMk/>
            <pc:sldMk cId="2657977507" sldId="308"/>
            <ac:picMk id="6" creationId="{B3D762B8-E8C3-6B41-B163-0B7511A4413B}"/>
          </ac:picMkLst>
        </pc:picChg>
        <pc:picChg chg="add mod">
          <ac:chgData name="Luca Minotti" userId="a7aeedc7-02fb-472b-9306-3a96423e4ad7" providerId="ADAL" clId="{A5E10D89-DC12-8941-9C56-8991E2EC83C3}" dt="2021-01-26T22:25:10.502" v="1641" actId="1076"/>
          <ac:picMkLst>
            <pc:docMk/>
            <pc:sldMk cId="2657977507" sldId="308"/>
            <ac:picMk id="7" creationId="{A1D32BF4-B467-A349-B687-ABA4B6F9C7ED}"/>
          </ac:picMkLst>
        </pc:picChg>
        <pc:cxnChg chg="mod">
          <ac:chgData name="Luca Minotti" userId="a7aeedc7-02fb-472b-9306-3a96423e4ad7" providerId="ADAL" clId="{A5E10D89-DC12-8941-9C56-8991E2EC83C3}" dt="2021-01-26T22:30:54.363" v="1754" actId="14100"/>
          <ac:cxnSpMkLst>
            <pc:docMk/>
            <pc:sldMk cId="2657977507" sldId="308"/>
            <ac:cxnSpMk id="9" creationId="{B883E98F-2683-AF43-A7F9-6ADD45477906}"/>
          </ac:cxnSpMkLst>
        </pc:cxnChg>
      </pc:sldChg>
      <pc:sldChg chg="addSp delSp modSp add mod ord">
        <pc:chgData name="Luca Minotti" userId="a7aeedc7-02fb-472b-9306-3a96423e4ad7" providerId="ADAL" clId="{A5E10D89-DC12-8941-9C56-8991E2EC83C3}" dt="2021-01-28T13:05:41.418" v="1858" actId="20578"/>
        <pc:sldMkLst>
          <pc:docMk/>
          <pc:sldMk cId="3222392987" sldId="309"/>
        </pc:sldMkLst>
        <pc:spChg chg="mod">
          <ac:chgData name="Luca Minotti" userId="a7aeedc7-02fb-472b-9306-3a96423e4ad7" providerId="ADAL" clId="{A5E10D89-DC12-8941-9C56-8991E2EC83C3}" dt="2021-01-26T22:26:34.571" v="1684" actId="20577"/>
          <ac:spMkLst>
            <pc:docMk/>
            <pc:sldMk cId="3222392987" sldId="309"/>
            <ac:spMk id="8" creationId="{555D73A6-4F5A-8A41-9DD1-B709EAF0C16A}"/>
          </ac:spMkLst>
        </pc:spChg>
        <pc:picChg chg="add mod">
          <ac:chgData name="Luca Minotti" userId="a7aeedc7-02fb-472b-9306-3a96423e4ad7" providerId="ADAL" clId="{A5E10D89-DC12-8941-9C56-8991E2EC83C3}" dt="2021-01-26T22:26:26.253" v="1675" actId="1076"/>
          <ac:picMkLst>
            <pc:docMk/>
            <pc:sldMk cId="3222392987" sldId="309"/>
            <ac:picMk id="6" creationId="{6D6818D4-2896-854A-BFD5-C9D07803DA66}"/>
          </ac:picMkLst>
        </pc:picChg>
        <pc:picChg chg="del">
          <ac:chgData name="Luca Minotti" userId="a7aeedc7-02fb-472b-9306-3a96423e4ad7" providerId="ADAL" clId="{A5E10D89-DC12-8941-9C56-8991E2EC83C3}" dt="2021-01-26T22:26:27.604" v="1676" actId="478"/>
          <ac:picMkLst>
            <pc:docMk/>
            <pc:sldMk cId="3222392987" sldId="309"/>
            <ac:picMk id="7" creationId="{A1D32BF4-B467-A349-B687-ABA4B6F9C7ED}"/>
          </ac:picMkLst>
        </pc:picChg>
        <pc:cxnChg chg="mod">
          <ac:chgData name="Luca Minotti" userId="a7aeedc7-02fb-472b-9306-3a96423e4ad7" providerId="ADAL" clId="{A5E10D89-DC12-8941-9C56-8991E2EC83C3}" dt="2021-01-26T22:31:02.158" v="1755" actId="14100"/>
          <ac:cxnSpMkLst>
            <pc:docMk/>
            <pc:sldMk cId="3222392987" sldId="309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1:06.958" v="1756" actId="14100"/>
        <pc:sldMkLst>
          <pc:docMk/>
          <pc:sldMk cId="3765919248" sldId="310"/>
        </pc:sldMkLst>
        <pc:spChg chg="mod">
          <ac:chgData name="Luca Minotti" userId="a7aeedc7-02fb-472b-9306-3a96423e4ad7" providerId="ADAL" clId="{A5E10D89-DC12-8941-9C56-8991E2EC83C3}" dt="2021-01-26T22:27:53.407" v="1720" actId="1076"/>
          <ac:spMkLst>
            <pc:docMk/>
            <pc:sldMk cId="3765919248" sldId="310"/>
            <ac:spMk id="8" creationId="{555D73A6-4F5A-8A41-9DD1-B709EAF0C16A}"/>
          </ac:spMkLst>
        </pc:spChg>
        <pc:picChg chg="add del">
          <ac:chgData name="Luca Minotti" userId="a7aeedc7-02fb-472b-9306-3a96423e4ad7" providerId="ADAL" clId="{A5E10D89-DC12-8941-9C56-8991E2EC83C3}" dt="2021-01-26T22:27:20.812" v="1696" actId="478"/>
          <ac:picMkLst>
            <pc:docMk/>
            <pc:sldMk cId="3765919248" sldId="310"/>
            <ac:picMk id="6" creationId="{6D6818D4-2896-854A-BFD5-C9D07803DA66}"/>
          </ac:picMkLst>
        </pc:picChg>
        <pc:picChg chg="add del mod">
          <ac:chgData name="Luca Minotti" userId="a7aeedc7-02fb-472b-9306-3a96423e4ad7" providerId="ADAL" clId="{A5E10D89-DC12-8941-9C56-8991E2EC83C3}" dt="2021-01-26T22:27:22.862" v="1697" actId="1076"/>
          <ac:picMkLst>
            <pc:docMk/>
            <pc:sldMk cId="3765919248" sldId="310"/>
            <ac:picMk id="7" creationId="{7B319BE2-1D19-C24C-A474-AD29E840BB45}"/>
          </ac:picMkLst>
        </pc:picChg>
        <pc:cxnChg chg="mod">
          <ac:chgData name="Luca Minotti" userId="a7aeedc7-02fb-472b-9306-3a96423e4ad7" providerId="ADAL" clId="{A5E10D89-DC12-8941-9C56-8991E2EC83C3}" dt="2021-01-26T22:31:06.958" v="1756" actId="14100"/>
          <ac:cxnSpMkLst>
            <pc:docMk/>
            <pc:sldMk cId="3765919248" sldId="310"/>
            <ac:cxnSpMk id="9" creationId="{B883E98F-2683-AF43-A7F9-6ADD45477906}"/>
          </ac:cxnSpMkLst>
        </pc:cxnChg>
      </pc:sldChg>
      <pc:sldChg chg="addSp delSp modSp add mod">
        <pc:chgData name="Luca Minotti" userId="a7aeedc7-02fb-472b-9306-3a96423e4ad7" providerId="ADAL" clId="{A5E10D89-DC12-8941-9C56-8991E2EC83C3}" dt="2021-01-26T22:32:55.910" v="1816" actId="1076"/>
        <pc:sldMkLst>
          <pc:docMk/>
          <pc:sldMk cId="832812347" sldId="311"/>
        </pc:sldMkLst>
        <pc:spChg chg="mod">
          <ac:chgData name="Luca Minotti" userId="a7aeedc7-02fb-472b-9306-3a96423e4ad7" providerId="ADAL" clId="{A5E10D89-DC12-8941-9C56-8991E2EC83C3}" dt="2021-01-26T22:30:28.807" v="1752" actId="1076"/>
          <ac:spMkLst>
            <pc:docMk/>
            <pc:sldMk cId="832812347" sldId="311"/>
            <ac:spMk id="4" creationId="{D37DBCDF-1841-864D-8905-D0B0F6E9E911}"/>
          </ac:spMkLst>
        </pc:spChg>
        <pc:spChg chg="mod">
          <ac:chgData name="Luca Minotti" userId="a7aeedc7-02fb-472b-9306-3a96423e4ad7" providerId="ADAL" clId="{A5E10D89-DC12-8941-9C56-8991E2EC83C3}" dt="2021-01-26T22:32:55.910" v="1816" actId="1076"/>
          <ac:spMkLst>
            <pc:docMk/>
            <pc:sldMk cId="832812347" sldId="311"/>
            <ac:spMk id="8" creationId="{555D73A6-4F5A-8A41-9DD1-B709EAF0C16A}"/>
          </ac:spMkLst>
        </pc:spChg>
        <pc:picChg chg="add mod">
          <ac:chgData name="Luca Minotti" userId="a7aeedc7-02fb-472b-9306-3a96423e4ad7" providerId="ADAL" clId="{A5E10D89-DC12-8941-9C56-8991E2EC83C3}" dt="2021-01-26T22:29:28.712" v="1745" actId="1076"/>
          <ac:picMkLst>
            <pc:docMk/>
            <pc:sldMk cId="832812347" sldId="311"/>
            <ac:picMk id="6" creationId="{C7A0B987-EC0F-BA4E-B650-E19D3959035D}"/>
          </ac:picMkLst>
        </pc:picChg>
        <pc:picChg chg="del">
          <ac:chgData name="Luca Minotti" userId="a7aeedc7-02fb-472b-9306-3a96423e4ad7" providerId="ADAL" clId="{A5E10D89-DC12-8941-9C56-8991E2EC83C3}" dt="2021-01-26T22:28:43.305" v="1724" actId="478"/>
          <ac:picMkLst>
            <pc:docMk/>
            <pc:sldMk cId="832812347" sldId="311"/>
            <ac:picMk id="7" creationId="{7B319BE2-1D19-C24C-A474-AD29E840BB45}"/>
          </ac:picMkLst>
        </pc:picChg>
        <pc:picChg chg="add mod">
          <ac:chgData name="Luca Minotti" userId="a7aeedc7-02fb-472b-9306-3a96423e4ad7" providerId="ADAL" clId="{A5E10D89-DC12-8941-9C56-8991E2EC83C3}" dt="2021-01-26T22:29:24.965" v="1744" actId="1076"/>
          <ac:picMkLst>
            <pc:docMk/>
            <pc:sldMk cId="832812347" sldId="311"/>
            <ac:picMk id="10" creationId="{E0F27A0B-BEC8-DD4F-945F-79F6EE51C120}"/>
          </ac:picMkLst>
        </pc:picChg>
        <pc:cxnChg chg="mod">
          <ac:chgData name="Luca Minotti" userId="a7aeedc7-02fb-472b-9306-3a96423e4ad7" providerId="ADAL" clId="{A5E10D89-DC12-8941-9C56-8991E2EC83C3}" dt="2021-01-26T22:31:25.214" v="1765" actId="1036"/>
          <ac:cxnSpMkLst>
            <pc:docMk/>
            <pc:sldMk cId="832812347" sldId="311"/>
            <ac:cxnSpMk id="9" creationId="{B883E98F-2683-AF43-A7F9-6ADD45477906}"/>
          </ac:cxnSpMkLst>
        </pc:cxnChg>
      </pc:sldChg>
      <pc:sldChg chg="add del setBg">
        <pc:chgData name="Luca Minotti" userId="a7aeedc7-02fb-472b-9306-3a96423e4ad7" providerId="ADAL" clId="{A5E10D89-DC12-8941-9C56-8991E2EC83C3}" dt="2021-01-26T22:34:06.483" v="1826" actId="2696"/>
        <pc:sldMkLst>
          <pc:docMk/>
          <pc:sldMk cId="1239183493" sldId="312"/>
        </pc:sldMkLst>
      </pc:sldChg>
      <pc:sldChg chg="addSp delSp modSp add mod ord">
        <pc:chgData name="Luca Minotti" userId="a7aeedc7-02fb-472b-9306-3a96423e4ad7" providerId="ADAL" clId="{A5E10D89-DC12-8941-9C56-8991E2EC83C3}" dt="2021-01-26T22:35:27.211" v="1850" actId="1035"/>
        <pc:sldMkLst>
          <pc:docMk/>
          <pc:sldMk cId="4016069412" sldId="313"/>
        </pc:sldMkLst>
        <pc:spChg chg="mod">
          <ac:chgData name="Luca Minotti" userId="a7aeedc7-02fb-472b-9306-3a96423e4ad7" providerId="ADAL" clId="{A5E10D89-DC12-8941-9C56-8991E2EC83C3}" dt="2021-01-26T22:35:00.563" v="1835" actId="12789"/>
          <ac:spMkLst>
            <pc:docMk/>
            <pc:sldMk cId="4016069412" sldId="313"/>
            <ac:spMk id="3" creationId="{0629C4C0-0D8F-3049-9594-97A476AEDBF3}"/>
          </ac:spMkLst>
        </pc:spChg>
        <pc:spChg chg="del">
          <ac:chgData name="Luca Minotti" userId="a7aeedc7-02fb-472b-9306-3a96423e4ad7" providerId="ADAL" clId="{A5E10D89-DC12-8941-9C56-8991E2EC83C3}" dt="2021-01-26T22:34:31.263" v="1828" actId="478"/>
          <ac:spMkLst>
            <pc:docMk/>
            <pc:sldMk cId="4016069412" sldId="313"/>
            <ac:spMk id="4" creationId="{D37DBCDF-1841-864D-8905-D0B0F6E9E911}"/>
          </ac:spMkLst>
        </pc:spChg>
        <pc:grpChg chg="add mod">
          <ac:chgData name="Luca Minotti" userId="a7aeedc7-02fb-472b-9306-3a96423e4ad7" providerId="ADAL" clId="{A5E10D89-DC12-8941-9C56-8991E2EC83C3}" dt="2021-01-26T22:35:27.211" v="1850" actId="1035"/>
          <ac:grpSpMkLst>
            <pc:docMk/>
            <pc:sldMk cId="4016069412" sldId="313"/>
            <ac:grpSpMk id="5" creationId="{6269D719-512B-F349-96BA-DD97B0BEFCC4}"/>
          </ac:grpSpMkLst>
        </pc:grpChg>
        <pc:picChg chg="mod">
          <ac:chgData name="Luca Minotti" userId="a7aeedc7-02fb-472b-9306-3a96423e4ad7" providerId="ADAL" clId="{A5E10D89-DC12-8941-9C56-8991E2EC83C3}" dt="2021-01-26T22:35:00.563" v="1835" actId="12789"/>
          <ac:picMkLst>
            <pc:docMk/>
            <pc:sldMk cId="4016069412" sldId="313"/>
            <ac:picMk id="2" creationId="{D622C08C-1BBF-E94A-B6BF-2760ED707218}"/>
          </ac:picMkLst>
        </pc:picChg>
        <pc:cxnChg chg="del">
          <ac:chgData name="Luca Minotti" userId="a7aeedc7-02fb-472b-9306-3a96423e4ad7" providerId="ADAL" clId="{A5E10D89-DC12-8941-9C56-8991E2EC83C3}" dt="2021-01-26T22:34:32.664" v="1829" actId="478"/>
          <ac:cxnSpMkLst>
            <pc:docMk/>
            <pc:sldMk cId="4016069412" sldId="313"/>
            <ac:cxnSpMk id="9" creationId="{B883E98F-2683-AF43-A7F9-6ADD45477906}"/>
          </ac:cxnSpMkLst>
        </pc:cxnChg>
      </pc:sldChg>
      <pc:sldChg chg="addSp modSp add mod">
        <pc:chgData name="Luca Minotti" userId="a7aeedc7-02fb-472b-9306-3a96423e4ad7" providerId="ADAL" clId="{A5E10D89-DC12-8941-9C56-8991E2EC83C3}" dt="2021-02-01T10:29:19.924" v="2040" actId="20577"/>
        <pc:sldMkLst>
          <pc:docMk/>
          <pc:sldMk cId="2254973326" sldId="314"/>
        </pc:sldMkLst>
        <pc:spChg chg="mod">
          <ac:chgData name="Luca Minotti" userId="a7aeedc7-02fb-472b-9306-3a96423e4ad7" providerId="ADAL" clId="{A5E10D89-DC12-8941-9C56-8991E2EC83C3}" dt="2021-02-01T10:29:19.924" v="2040" actId="20577"/>
          <ac:spMkLst>
            <pc:docMk/>
            <pc:sldMk cId="2254973326" sldId="314"/>
            <ac:spMk id="3" creationId="{33A2C5F9-CE3B-46EC-B8C1-3925BEFF9C65}"/>
          </ac:spMkLst>
        </pc:spChg>
        <pc:spChg chg="add mod">
          <ac:chgData name="Luca Minotti" userId="a7aeedc7-02fb-472b-9306-3a96423e4ad7" providerId="ADAL" clId="{A5E10D89-DC12-8941-9C56-8991E2EC83C3}" dt="2021-02-01T10:28:08.367" v="1929" actId="1037"/>
          <ac:spMkLst>
            <pc:docMk/>
            <pc:sldMk cId="2254973326" sldId="314"/>
            <ac:spMk id="6" creationId="{BEBCD1EC-B2ED-D74B-8FEF-BBD812FC42B1}"/>
          </ac:spMkLst>
        </pc:spChg>
      </pc:sldChg>
      <pc:sldChg chg="addSp delSp add del setBg delDesignElem">
        <pc:chgData name="Luca Minotti" userId="a7aeedc7-02fb-472b-9306-3a96423e4ad7" providerId="ADAL" clId="{A5E10D89-DC12-8941-9C56-8991E2EC83C3}" dt="2021-02-01T10:25:08.753" v="1861"/>
        <pc:sldMkLst>
          <pc:docMk/>
          <pc:sldMk cId="3254766679" sldId="314"/>
        </pc:sldMkLst>
        <pc:spChg chg="add del">
          <ac:chgData name="Luca Minotti" userId="a7aeedc7-02fb-472b-9306-3a96423e4ad7" providerId="ADAL" clId="{A5E10D89-DC12-8941-9C56-8991E2EC83C3}" dt="2021-02-01T10:25:08.753" v="1861"/>
          <ac:spMkLst>
            <pc:docMk/>
            <pc:sldMk cId="3254766679" sldId="314"/>
            <ac:spMk id="21" creationId="{FB403EBD-907E-4D59-98D4-A72CD1063C62}"/>
          </ac:spMkLst>
        </pc:spChg>
      </pc:sldChg>
      <pc:sldChg chg="addSp delSp modSp add mod ord">
        <pc:chgData name="Luca Minotti" userId="a7aeedc7-02fb-472b-9306-3a96423e4ad7" providerId="ADAL" clId="{A5E10D89-DC12-8941-9C56-8991E2EC83C3}" dt="2021-02-01T10:33:43.842" v="2147" actId="1036"/>
        <pc:sldMkLst>
          <pc:docMk/>
          <pc:sldMk cId="2782997094" sldId="315"/>
        </pc:sldMkLst>
        <pc:spChg chg="del mod">
          <ac:chgData name="Luca Minotti" userId="a7aeedc7-02fb-472b-9306-3a96423e4ad7" providerId="ADAL" clId="{A5E10D89-DC12-8941-9C56-8991E2EC83C3}" dt="2021-02-01T10:29:56.467" v="2084" actId="478"/>
          <ac:spMkLst>
            <pc:docMk/>
            <pc:sldMk cId="2782997094" sldId="315"/>
            <ac:spMk id="3" creationId="{33A2C5F9-CE3B-46EC-B8C1-3925BEFF9C65}"/>
          </ac:spMkLst>
        </pc:spChg>
        <pc:spChg chg="add del mod">
          <ac:chgData name="Luca Minotti" userId="a7aeedc7-02fb-472b-9306-3a96423e4ad7" providerId="ADAL" clId="{A5E10D89-DC12-8941-9C56-8991E2EC83C3}" dt="2021-02-01T10:29:59.240" v="2085" actId="478"/>
          <ac:spMkLst>
            <pc:docMk/>
            <pc:sldMk cId="2782997094" sldId="315"/>
            <ac:spMk id="4" creationId="{70A40CDD-55A2-6D4D-8FD1-B802EB975003}"/>
          </ac:spMkLst>
        </pc:spChg>
        <pc:spChg chg="mod">
          <ac:chgData name="Luca Minotti" userId="a7aeedc7-02fb-472b-9306-3a96423e4ad7" providerId="ADAL" clId="{A5E10D89-DC12-8941-9C56-8991E2EC83C3}" dt="2021-02-01T10:25:24.966" v="1870" actId="20577"/>
          <ac:spMkLst>
            <pc:docMk/>
            <pc:sldMk cId="2782997094" sldId="315"/>
            <ac:spMk id="7" creationId="{AF5085A1-B526-064C-B2FB-8777F0779E5E}"/>
          </ac:spMkLst>
        </pc:spChg>
        <pc:spChg chg="add mod">
          <ac:chgData name="Luca Minotti" userId="a7aeedc7-02fb-472b-9306-3a96423e4ad7" providerId="ADAL" clId="{A5E10D89-DC12-8941-9C56-8991E2EC83C3}" dt="2021-02-01T10:30:44.917" v="2102" actId="1076"/>
          <ac:spMkLst>
            <pc:docMk/>
            <pc:sldMk cId="2782997094" sldId="315"/>
            <ac:spMk id="8" creationId="{B504E335-DD89-E344-91A4-224255DD93D5}"/>
          </ac:spMkLst>
        </pc:spChg>
        <pc:spChg chg="add mod">
          <ac:chgData name="Luca Minotti" userId="a7aeedc7-02fb-472b-9306-3a96423e4ad7" providerId="ADAL" clId="{A5E10D89-DC12-8941-9C56-8991E2EC83C3}" dt="2021-02-01T10:33:43.842" v="2147" actId="1036"/>
          <ac:spMkLst>
            <pc:docMk/>
            <pc:sldMk cId="2782997094" sldId="315"/>
            <ac:spMk id="9" creationId="{321FBDB8-005A-FA4E-B514-B49BD64B286F}"/>
          </ac:spMkLst>
        </pc:spChg>
        <pc:spChg chg="add mod">
          <ac:chgData name="Luca Minotti" userId="a7aeedc7-02fb-472b-9306-3a96423e4ad7" providerId="ADAL" clId="{A5E10D89-DC12-8941-9C56-8991E2EC83C3}" dt="2021-02-01T10:33:40.546" v="2139" actId="1036"/>
          <ac:spMkLst>
            <pc:docMk/>
            <pc:sldMk cId="2782997094" sldId="315"/>
            <ac:spMk id="10" creationId="{FB25804E-C140-F04A-BE87-B2F4BC77CBB3}"/>
          </ac:spMkLst>
        </pc:spChg>
        <pc:cxnChg chg="mod">
          <ac:chgData name="Luca Minotti" userId="a7aeedc7-02fb-472b-9306-3a96423e4ad7" providerId="ADAL" clId="{A5E10D89-DC12-8941-9C56-8991E2EC83C3}" dt="2021-02-01T10:25:30.037" v="1881" actId="1036"/>
          <ac:cxnSpMkLst>
            <pc:docMk/>
            <pc:sldMk cId="2782997094" sldId="315"/>
            <ac:cxnSpMk id="6" creationId="{93EBB6E9-8F68-234F-BECB-FB492CEB1E9B}"/>
          </ac:cxnSpMkLst>
        </pc:cxnChg>
      </pc:sldChg>
    </pc:docChg>
  </pc:docChgLst>
  <pc:docChgLst>
    <pc:chgData name="Luca Leoni" userId="b8d1e438-406d-4586-8413-0f9585f004c1" providerId="ADAL" clId="{EA610D44-E0C3-F740-8D47-54EB81F8ED99}"/>
    <pc:docChg chg="undo custSel modSld">
      <pc:chgData name="Luca Leoni" userId="b8d1e438-406d-4586-8413-0f9585f004c1" providerId="ADAL" clId="{EA610D44-E0C3-F740-8D47-54EB81F8ED99}" dt="2021-01-26T17:39:25.503" v="2" actId="1076"/>
      <pc:docMkLst>
        <pc:docMk/>
      </pc:docMkLst>
      <pc:sldChg chg="modSp">
        <pc:chgData name="Luca Leoni" userId="b8d1e438-406d-4586-8413-0f9585f004c1" providerId="ADAL" clId="{EA610D44-E0C3-F740-8D47-54EB81F8ED99}" dt="2021-01-26T16:24:55.992" v="1" actId="1076"/>
        <pc:sldMkLst>
          <pc:docMk/>
          <pc:sldMk cId="1399883852" sldId="256"/>
        </pc:sldMkLst>
        <pc:picChg chg="mod">
          <ac:chgData name="Luca Leoni" userId="b8d1e438-406d-4586-8413-0f9585f004c1" providerId="ADAL" clId="{EA610D44-E0C3-F740-8D47-54EB81F8ED99}" dt="2021-01-26T16:24:55.992" v="1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modSp">
        <pc:chgData name="Luca Leoni" userId="b8d1e438-406d-4586-8413-0f9585f004c1" providerId="ADAL" clId="{EA610D44-E0C3-F740-8D47-54EB81F8ED99}" dt="2021-01-26T17:39:25.503" v="2" actId="1076"/>
        <pc:sldMkLst>
          <pc:docMk/>
          <pc:sldMk cId="2029261229" sldId="284"/>
        </pc:sldMkLst>
        <pc:picChg chg="mod">
          <ac:chgData name="Luca Leoni" userId="b8d1e438-406d-4586-8413-0f9585f004c1" providerId="ADAL" clId="{EA610D44-E0C3-F740-8D47-54EB81F8ED99}" dt="2021-01-26T17:39:25.503" v="2" actId="1076"/>
          <ac:picMkLst>
            <pc:docMk/>
            <pc:sldMk cId="2029261229" sldId="284"/>
            <ac:picMk id="2" creationId="{BE1678B2-5E9B-8743-9F9A-2CDD0B888B18}"/>
          </ac:picMkLst>
        </pc:picChg>
      </pc:sldChg>
    </pc:docChg>
  </pc:docChgLst>
  <pc:docChgLst>
    <pc:chgData name="Luca Leoni" userId="b8d1e438-406d-4586-8413-0f9585f004c1" providerId="ADAL" clId="{75AF18AB-6721-8242-BA56-97C3F8BDDD83}"/>
    <pc:docChg chg="undo custSel addSld delSld modSld delMainMaster modMainMaster">
      <pc:chgData name="Luca Leoni" userId="b8d1e438-406d-4586-8413-0f9585f004c1" providerId="ADAL" clId="{75AF18AB-6721-8242-BA56-97C3F8BDDD83}" dt="2021-02-01T12:27:14.796" v="563" actId="1076"/>
      <pc:docMkLst>
        <pc:docMk/>
      </pc:docMkLst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1399883852" sldId="256"/>
        </pc:sldMkLst>
        <pc:spChg chg="mod">
          <ac:chgData name="Luca Leoni" userId="b8d1e438-406d-4586-8413-0f9585f004c1" providerId="ADAL" clId="{75AF18AB-6721-8242-BA56-97C3F8BDDD83}" dt="2021-01-26T17:08:59.313" v="223" actId="1076"/>
          <ac:spMkLst>
            <pc:docMk/>
            <pc:sldMk cId="1399883852" sldId="256"/>
            <ac:spMk id="2" creationId="{D813C6AE-61E8-884E-81D5-2530AFFF2284}"/>
          </ac:spMkLst>
        </pc:spChg>
        <pc:spChg chg="mod">
          <ac:chgData name="Luca Leoni" userId="b8d1e438-406d-4586-8413-0f9585f004c1" providerId="ADAL" clId="{75AF18AB-6721-8242-BA56-97C3F8BDDD83}" dt="2021-01-26T18:48:15.066" v="511" actId="1076"/>
          <ac:spMkLst>
            <pc:docMk/>
            <pc:sldMk cId="1399883852" sldId="256"/>
            <ac:spMk id="33" creationId="{42CD7917-A02C-4A33-896D-42DA2CA86C42}"/>
          </ac:spMkLst>
        </pc:spChg>
        <pc:picChg chg="add del mod">
          <ac:chgData name="Luca Leoni" userId="b8d1e438-406d-4586-8413-0f9585f004c1" providerId="ADAL" clId="{75AF18AB-6721-8242-BA56-97C3F8BDDD83}" dt="2021-01-26T17:16:33.006" v="231" actId="478"/>
          <ac:picMkLst>
            <pc:docMk/>
            <pc:sldMk cId="1399883852" sldId="256"/>
            <ac:picMk id="4" creationId="{904399FE-332F-624A-A8B6-1EBA85DDA451}"/>
          </ac:picMkLst>
        </pc:picChg>
        <pc:picChg chg="mod">
          <ac:chgData name="Luca Leoni" userId="b8d1e438-406d-4586-8413-0f9585f004c1" providerId="ADAL" clId="{75AF18AB-6721-8242-BA56-97C3F8BDDD83}" dt="2021-01-26T17:10:07.427" v="224" actId="1076"/>
          <ac:picMkLst>
            <pc:docMk/>
            <pc:sldMk cId="1399883852" sldId="256"/>
            <ac:picMk id="5" creationId="{84EB80CE-AEB3-8645-8FCF-C2A9B628A5C4}"/>
          </ac:picMkLst>
        </pc:picChg>
      </pc:sldChg>
      <pc:sldChg chg="addSp delSp modSp del mod setBg setClrOvrMap delDesignElem chgLayout">
        <pc:chgData name="Luca Leoni" userId="b8d1e438-406d-4586-8413-0f9585f004c1" providerId="ADAL" clId="{75AF18AB-6721-8242-BA56-97C3F8BDDD83}" dt="2021-02-01T09:53:29.159" v="513" actId="2696"/>
        <pc:sldMkLst>
          <pc:docMk/>
          <pc:sldMk cId="3565685705" sldId="257"/>
        </pc:sldMkLst>
        <pc:spChg chg="mod or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2" creationId="{80DD2196-2D68-4FB7-B303-165526AAB8D2}"/>
          </ac:spMkLst>
        </pc:spChg>
        <pc:spChg chg="mod or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3" creationId="{33A2C5F9-CE3B-46EC-B8C1-3925BEFF9C65}"/>
          </ac:spMkLst>
        </pc:spChg>
        <pc:spChg chg="del">
          <ac:chgData name="Luca Leoni" userId="b8d1e438-406d-4586-8413-0f9585f004c1" providerId="ADAL" clId="{75AF18AB-6721-8242-BA56-97C3F8BDDD83}" dt="2021-01-26T16:53:08.215" v="160" actId="478"/>
          <ac:spMkLst>
            <pc:docMk/>
            <pc:sldMk cId="3565685705" sldId="257"/>
            <ac:spMk id="7" creationId="{F6631468-9FF3-4B71-A336-4DCF3DB8FD32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9" creationId="{2AEFFFF2-9EB4-4B6C-B9F8-2BA3EF89A21C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10" creationId="{0D65299F-028F-4AFC-B46A-8DB33E20FE4A}"/>
          </ac:spMkLst>
        </pc:spChg>
        <pc:spChg chg="add del">
          <ac:chgData name="Luca Leoni" userId="b8d1e438-406d-4586-8413-0f9585f004c1" providerId="ADAL" clId="{75AF18AB-6721-8242-BA56-97C3F8BDDD83}" dt="2021-01-26T16:53:04.155" v="156" actId="26606"/>
          <ac:spMkLst>
            <pc:docMk/>
            <pc:sldMk cId="3565685705" sldId="257"/>
            <ac:spMk id="11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2" creationId="{2AEFFFF2-9EB4-4B6C-B9F8-2BA3EF89A21C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3" creationId="{C33976D1-3430-450C-A978-87A9A6E8E71F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4" creationId="{0D65299F-028F-4AFC-B46A-8DB33E20FE4A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5" creationId="{7D6AAC78-7D86-415A-ADC1-2B474807960C}"/>
          </ac:spMkLst>
        </pc:spChg>
        <pc:spChg chg="add del">
          <ac:chgData name="Luca Leoni" userId="b8d1e438-406d-4586-8413-0f9585f004c1" providerId="ADAL" clId="{75AF18AB-6721-8242-BA56-97C3F8BDDD83}" dt="2021-01-26T16:52:53.345" v="144" actId="26606"/>
          <ac:spMkLst>
            <pc:docMk/>
            <pc:sldMk cId="3565685705" sldId="257"/>
            <ac:spMk id="16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3:06.116" v="158" actId="26606"/>
          <ac:spMkLst>
            <pc:docMk/>
            <pc:sldMk cId="3565685705" sldId="257"/>
            <ac:spMk id="17" creationId="{F2A658D9-F185-44F1-BA33-D50320D1D078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18" creationId="{C33976D1-3430-450C-A978-87A9A6E8E71F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19" creationId="{7D6AAC78-7D86-415A-ADC1-2B474807960C}"/>
          </ac:spMkLst>
        </pc:spChg>
        <pc:spChg chg="add del">
          <ac:chgData name="Luca Leoni" userId="b8d1e438-406d-4586-8413-0f9585f004c1" providerId="ADAL" clId="{75AF18AB-6721-8242-BA56-97C3F8BDDD83}" dt="2021-01-26T16:52:56.323" v="146" actId="26606"/>
          <ac:spMkLst>
            <pc:docMk/>
            <pc:sldMk cId="3565685705" sldId="257"/>
            <ac:spMk id="20" creationId="{F2A658D9-F185-44F1-BA33-D50320D1D078}"/>
          </ac:spMkLst>
        </pc:spChg>
        <pc:spChg chg="add">
          <ac:chgData name="Luca Leoni" userId="b8d1e438-406d-4586-8413-0f9585f004c1" providerId="ADAL" clId="{75AF18AB-6721-8242-BA56-97C3F8BDDD83}" dt="2021-01-26T16:53:06.124" v="159" actId="26606"/>
          <ac:spMkLst>
            <pc:docMk/>
            <pc:sldMk cId="3565685705" sldId="257"/>
            <ac:spMk id="21" creationId="{FB403EBD-907E-4D59-98D4-A72CD1063C62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2" creationId="{23530FE0-C542-45A1-BCD8-935787009C64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3" creationId="{F2A658D9-F185-44F1-BA33-D50320D1D078}"/>
          </ac:spMkLst>
        </pc:spChg>
        <pc:spChg chg="add del">
          <ac:chgData name="Luca Leoni" userId="b8d1e438-406d-4586-8413-0f9585f004c1" providerId="ADAL" clId="{75AF18AB-6721-8242-BA56-97C3F8BDDD83}" dt="2021-01-26T16:52:57.644" v="148" actId="26606"/>
          <ac:spMkLst>
            <pc:docMk/>
            <pc:sldMk cId="3565685705" sldId="257"/>
            <ac:spMk id="24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8.394" v="150" actId="26606"/>
          <ac:spMkLst>
            <pc:docMk/>
            <pc:sldMk cId="3565685705" sldId="257"/>
            <ac:spMk id="26" creationId="{9A3764AE-D7B7-4CB5-A0E1-2885E4598A09}"/>
          </ac:spMkLst>
        </pc:spChg>
        <pc:spChg chg="add del">
          <ac:chgData name="Luca Leoni" userId="b8d1e438-406d-4586-8413-0f9585f004c1" providerId="ADAL" clId="{75AF18AB-6721-8242-BA56-97C3F8BDDD83}" dt="2021-01-26T16:52:58.394" v="150" actId="26606"/>
          <ac:spMkLst>
            <pc:docMk/>
            <pc:sldMk cId="3565685705" sldId="257"/>
            <ac:spMk id="27" creationId="{329C095C-3AB6-49D8-9436-3672566FEEDB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29" creationId="{BAC87F6E-526A-49B5-995D-42DB656594C9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30" creationId="{5E5436DB-4E8B-43A5-AE55-1C527B62E203}"/>
          </ac:spMkLst>
        </pc:spChg>
        <pc:spChg chg="del">
          <ac:chgData name="Luca Leoni" userId="b8d1e438-406d-4586-8413-0f9585f004c1" providerId="ADAL" clId="{75AF18AB-6721-8242-BA56-97C3F8BDDD83}" dt="2021-01-26T16:52:46.109" v="141" actId="700"/>
          <ac:spMkLst>
            <pc:docMk/>
            <pc:sldMk cId="3565685705" sldId="257"/>
            <ac:spMk id="31" creationId="{9A3764AE-D7B7-4CB5-A0E1-2885E4598A09}"/>
          </ac:spMkLst>
        </pc:spChg>
        <pc:spChg chg="add del">
          <ac:chgData name="Luca Leoni" userId="b8d1e438-406d-4586-8413-0f9585f004c1" providerId="ADAL" clId="{75AF18AB-6721-8242-BA56-97C3F8BDDD83}" dt="2021-01-26T16:52:59.652" v="152" actId="26606"/>
          <ac:spMkLst>
            <pc:docMk/>
            <pc:sldMk cId="3565685705" sldId="257"/>
            <ac:spMk id="32" creationId="{0D65299F-028F-4AFC-B46A-8DB33E20FE4A}"/>
          </ac:spMkLst>
        </pc:spChg>
        <pc:spChg chg="del">
          <ac:chgData name="Luca Leoni" userId="b8d1e438-406d-4586-8413-0f9585f004c1" providerId="ADAL" clId="{75AF18AB-6721-8242-BA56-97C3F8BDDD83}" dt="2021-01-26T16:52:46.109" v="141" actId="700"/>
          <ac:spMkLst>
            <pc:docMk/>
            <pc:sldMk cId="3565685705" sldId="257"/>
            <ac:spMk id="33" creationId="{329C095C-3AB6-49D8-9436-3672566FEEDB}"/>
          </ac:spMkLst>
        </pc:spChg>
      </pc:sldChg>
      <pc:sldChg chg="delSp modSp del mod delDesignElem chgLayout">
        <pc:chgData name="Luca Leoni" userId="b8d1e438-406d-4586-8413-0f9585f004c1" providerId="ADAL" clId="{75AF18AB-6721-8242-BA56-97C3F8BDDD83}" dt="2021-02-01T09:53:29.159" v="513" actId="2696"/>
        <pc:sldMkLst>
          <pc:docMk/>
          <pc:sldMk cId="3455906039" sldId="262"/>
        </pc:sldMkLst>
        <pc:spChg chg="mod ord">
          <ac:chgData name="Luca Leoni" userId="b8d1e438-406d-4586-8413-0f9585f004c1" providerId="ADAL" clId="{75AF18AB-6721-8242-BA56-97C3F8BDDD83}" dt="2021-01-26T16:53:27.370" v="163" actId="27636"/>
          <ac:spMkLst>
            <pc:docMk/>
            <pc:sldMk cId="3455906039" sldId="262"/>
            <ac:spMk id="2" creationId="{80DD2196-2D68-4FB7-B303-165526AAB8D2}"/>
          </ac:spMkLst>
        </pc:spChg>
        <pc:spChg chg="mod ord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" creationId="{33A2C5F9-CE3B-46EC-B8C1-3925BEFF9C65}"/>
          </ac:spMkLst>
        </pc:spChg>
        <pc:spChg chg="mod">
          <ac:chgData name="Luca Leoni" userId="b8d1e438-406d-4586-8413-0f9585f004c1" providerId="ADAL" clId="{75AF18AB-6721-8242-BA56-97C3F8BDDD83}" dt="2021-01-26T16:53:33.187" v="164" actId="1076"/>
          <ac:spMkLst>
            <pc:docMk/>
            <pc:sldMk cId="3455906039" sldId="262"/>
            <ac:spMk id="4" creationId="{D78C28F9-DBA6-425F-9081-7FCC67233918}"/>
          </ac:spMkLst>
        </pc:spChg>
        <pc:spChg chg="del">
          <ac:chgData name="Luca Leoni" userId="b8d1e438-406d-4586-8413-0f9585f004c1" providerId="ADAL" clId="{75AF18AB-6721-8242-BA56-97C3F8BDDD83}" dt="2021-01-26T16:53:18.303" v="161" actId="478"/>
          <ac:spMkLst>
            <pc:docMk/>
            <pc:sldMk cId="3455906039" sldId="262"/>
            <ac:spMk id="8" creationId="{2DB98D43-854D-466F-BF2F-FA3341022623}"/>
          </ac:spMkLst>
        </pc:spChg>
        <pc:spChg chg="del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1" creationId="{9A3764AE-D7B7-4CB5-A0E1-2885E4598A09}"/>
          </ac:spMkLst>
        </pc:spChg>
        <pc:spChg chg="del">
          <ac:chgData name="Luca Leoni" userId="b8d1e438-406d-4586-8413-0f9585f004c1" providerId="ADAL" clId="{75AF18AB-6721-8242-BA56-97C3F8BDDD83}" dt="2021-01-26T16:53:27.308" v="162" actId="700"/>
          <ac:spMkLst>
            <pc:docMk/>
            <pc:sldMk cId="3455906039" sldId="262"/>
            <ac:spMk id="33" creationId="{329C095C-3AB6-49D8-9436-3672566FEEDB}"/>
          </ac:spMkLst>
        </pc:sp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3640819673" sldId="269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221021702" sldId="277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721435191" sldId="278"/>
        </pc:sldMkLst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2487749486" sldId="279"/>
        </pc:sldMkLst>
        <pc:spChg chg="del">
          <ac:chgData name="Luca Leoni" userId="b8d1e438-406d-4586-8413-0f9585f004c1" providerId="ADAL" clId="{75AF18AB-6721-8242-BA56-97C3F8BDDD83}" dt="2021-01-26T17:08:11.313" v="213" actId="478"/>
          <ac:spMkLst>
            <pc:docMk/>
            <pc:sldMk cId="2487749486" sldId="279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12.713" v="214" actId="478"/>
          <ac:spMkLst>
            <pc:docMk/>
            <pc:sldMk cId="2487749486" sldId="279"/>
            <ac:spMk id="13" creationId="{AFC94404-38EF-604A-99E2-B1E67D445547}"/>
          </ac:spMkLst>
        </pc:spChg>
        <pc:picChg chg="add mod">
          <ac:chgData name="Luca Leoni" userId="b8d1e438-406d-4586-8413-0f9585f004c1" providerId="ADAL" clId="{75AF18AB-6721-8242-BA56-97C3F8BDDD83}" dt="2021-01-26T16:42:14.188" v="21" actId="1076"/>
          <ac:picMkLst>
            <pc:docMk/>
            <pc:sldMk cId="2487749486" sldId="279"/>
            <ac:picMk id="5" creationId="{8092F83C-F52C-BB42-A575-DB1D8802516B}"/>
          </ac:picMkLst>
        </pc:picChg>
        <pc:picChg chg="add mod">
          <ac:chgData name="Luca Leoni" userId="b8d1e438-406d-4586-8413-0f9585f004c1" providerId="ADAL" clId="{75AF18AB-6721-8242-BA56-97C3F8BDDD83}" dt="2021-01-26T16:42:15.800" v="22" actId="1076"/>
          <ac:picMkLst>
            <pc:docMk/>
            <pc:sldMk cId="2487749486" sldId="279"/>
            <ac:picMk id="7" creationId="{CBDCB173-1C90-4041-A1E2-09023A83806D}"/>
          </ac:picMkLst>
        </pc:picChg>
        <pc:picChg chg="add mod">
          <ac:chgData name="Luca Leoni" userId="b8d1e438-406d-4586-8413-0f9585f004c1" providerId="ADAL" clId="{75AF18AB-6721-8242-BA56-97C3F8BDDD83}" dt="2021-01-26T16:42:17.544" v="23" actId="1076"/>
          <ac:picMkLst>
            <pc:docMk/>
            <pc:sldMk cId="2487749486" sldId="279"/>
            <ac:picMk id="9" creationId="{1E8730BD-BD61-7B4B-AE3C-842ACA5DB8BE}"/>
          </ac:picMkLst>
        </pc:picChg>
        <pc:picChg chg="add mod">
          <ac:chgData name="Luca Leoni" userId="b8d1e438-406d-4586-8413-0f9585f004c1" providerId="ADAL" clId="{75AF18AB-6721-8242-BA56-97C3F8BDDD83}" dt="2021-01-26T16:42:23.506" v="24" actId="1076"/>
          <ac:picMkLst>
            <pc:docMk/>
            <pc:sldMk cId="2487749486" sldId="279"/>
            <ac:picMk id="11" creationId="{57D8CDB4-26D4-0A44-A118-3B38CD16486A}"/>
          </ac:picMkLst>
        </pc:picChg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407651567" sldId="280"/>
        </pc:sldMkLst>
        <pc:spChg chg="del mod">
          <ac:chgData name="Luca Leoni" userId="b8d1e438-406d-4586-8413-0f9585f004c1" providerId="ADAL" clId="{75AF18AB-6721-8242-BA56-97C3F8BDDD83}" dt="2021-01-26T17:08:04.313" v="211" actId="478"/>
          <ac:spMkLst>
            <pc:docMk/>
            <pc:sldMk cId="407651567" sldId="280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07.013" v="212" actId="478"/>
          <ac:spMkLst>
            <pc:docMk/>
            <pc:sldMk cId="407651567" sldId="280"/>
            <ac:spMk id="7" creationId="{8102CFF9-D53A-C040-9640-B8C7073CF8F7}"/>
          </ac:spMkLst>
        </pc:spChg>
        <pc:picChg chg="add mod">
          <ac:chgData name="Luca Leoni" userId="b8d1e438-406d-4586-8413-0f9585f004c1" providerId="ADAL" clId="{75AF18AB-6721-8242-BA56-97C3F8BDDD83}" dt="2021-01-26T16:42:06.129" v="17" actId="1076"/>
          <ac:picMkLst>
            <pc:docMk/>
            <pc:sldMk cId="407651567" sldId="280"/>
            <ac:picMk id="5" creationId="{D4AEC8EA-4D8F-3F40-A199-C924A85FEE3D}"/>
          </ac:picMkLst>
        </pc:picChg>
      </pc:sldChg>
      <pc:sldChg chg="addSp delSp modSp del mod">
        <pc:chgData name="Luca Leoni" userId="b8d1e438-406d-4586-8413-0f9585f004c1" providerId="ADAL" clId="{75AF18AB-6721-8242-BA56-97C3F8BDDD83}" dt="2021-02-01T09:53:29.159" v="513" actId="2696"/>
        <pc:sldMkLst>
          <pc:docMk/>
          <pc:sldMk cId="760324623" sldId="281"/>
        </pc:sldMkLst>
        <pc:spChg chg="del">
          <ac:chgData name="Luca Leoni" userId="b8d1e438-406d-4586-8413-0f9585f004c1" providerId="ADAL" clId="{75AF18AB-6721-8242-BA56-97C3F8BDDD83}" dt="2021-01-26T17:07:58.626" v="208" actId="478"/>
          <ac:spMkLst>
            <pc:docMk/>
            <pc:sldMk cId="760324623" sldId="281"/>
            <ac:spMk id="3" creationId="{D625BAF6-F503-5E4F-851F-7213BC844DEC}"/>
          </ac:spMkLst>
        </pc:spChg>
        <pc:spChg chg="add del mod">
          <ac:chgData name="Luca Leoni" userId="b8d1e438-406d-4586-8413-0f9585f004c1" providerId="ADAL" clId="{75AF18AB-6721-8242-BA56-97C3F8BDDD83}" dt="2021-01-26T17:08:00.166" v="209" actId="478"/>
          <ac:spMkLst>
            <pc:docMk/>
            <pc:sldMk cId="760324623" sldId="281"/>
            <ac:spMk id="9" creationId="{0C1A3CC7-6EB9-E44C-A6E1-C6451396BC6A}"/>
          </ac:spMkLst>
        </pc:spChg>
        <pc:picChg chg="add mod">
          <ac:chgData name="Luca Leoni" userId="b8d1e438-406d-4586-8413-0f9585f004c1" providerId="ADAL" clId="{75AF18AB-6721-8242-BA56-97C3F8BDDD83}" dt="2021-01-26T16:41:57.244" v="15" actId="1076"/>
          <ac:picMkLst>
            <pc:docMk/>
            <pc:sldMk cId="760324623" sldId="281"/>
            <ac:picMk id="5" creationId="{5EFB3A0D-1FEC-2647-8564-DCB09E66F442}"/>
          </ac:picMkLst>
        </pc:picChg>
        <pc:picChg chg="add mod">
          <ac:chgData name="Luca Leoni" userId="b8d1e438-406d-4586-8413-0f9585f004c1" providerId="ADAL" clId="{75AF18AB-6721-8242-BA56-97C3F8BDDD83}" dt="2021-01-26T17:05:10.610" v="205" actId="1076"/>
          <ac:picMkLst>
            <pc:docMk/>
            <pc:sldMk cId="760324623" sldId="281"/>
            <ac:picMk id="7" creationId="{8A949FFA-0CDC-9F46-AF39-5E7B77589779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1215445958" sldId="282"/>
        </pc:sldMkLst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2029261229" sldId="284"/>
        </pc:sldMkLst>
      </pc:sldChg>
      <pc:sldChg chg="addSp delSp modSp del mod setBg">
        <pc:chgData name="Luca Leoni" userId="b8d1e438-406d-4586-8413-0f9585f004c1" providerId="ADAL" clId="{75AF18AB-6721-8242-BA56-97C3F8BDDD83}" dt="2021-02-01T09:53:29.159" v="513" actId="2696"/>
        <pc:sldMkLst>
          <pc:docMk/>
          <pc:sldMk cId="221121166" sldId="286"/>
        </pc:sldMkLst>
        <pc:spChg chg="mod ord">
          <ac:chgData name="Luca Leoni" userId="b8d1e438-406d-4586-8413-0f9585f004c1" providerId="ADAL" clId="{75AF18AB-6721-8242-BA56-97C3F8BDDD83}" dt="2021-01-26T16:55:16.346" v="194" actId="1076"/>
          <ac:spMkLst>
            <pc:docMk/>
            <pc:sldMk cId="221121166" sldId="286"/>
            <ac:spMk id="2" creationId="{583B4037-91D0-B44E-96A6-FEBBE17DAFD5}"/>
          </ac:spMkLst>
        </pc:spChg>
        <pc:spChg chg="del mod ord">
          <ac:chgData name="Luca Leoni" userId="b8d1e438-406d-4586-8413-0f9585f004c1" providerId="ADAL" clId="{75AF18AB-6721-8242-BA56-97C3F8BDDD83}" dt="2021-01-26T16:55:00.961" v="187" actId="478"/>
          <ac:spMkLst>
            <pc:docMk/>
            <pc:sldMk cId="221121166" sldId="286"/>
            <ac:spMk id="3" creationId="{D625BAF6-F503-5E4F-851F-7213BC844DEC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3" creationId="{9BAF1BE4-A1C9-480A-ADD0-E8FA37B78C39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4" creationId="{A39651E0-A4BA-4802-BE2C-861DEEEED3E7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5" creationId="{8D3E736F-B2EE-4A5A-952F-F923B2D96F11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16" creationId="{909DD1A5-D1B9-4ABD-A3F1-FD51E1CD2CEB}"/>
          </ac:spMkLst>
        </pc:spChg>
        <pc:spChg chg="add del">
          <ac:chgData name="Luca Leoni" userId="b8d1e438-406d-4586-8413-0f9585f004c1" providerId="ADAL" clId="{75AF18AB-6721-8242-BA56-97C3F8BDDD83}" dt="2021-01-26T16:43:45.932" v="33" actId="26606"/>
          <ac:spMkLst>
            <pc:docMk/>
            <pc:sldMk cId="221121166" sldId="286"/>
            <ac:spMk id="17" creationId="{3BECB817-72F0-45F0-9FA9-C81C04647381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18" creationId="{92D6919D-2F76-4DAE-9E61-9D8730BC8C30}"/>
          </ac:spMkLst>
        </pc:spChg>
        <pc:spChg chg="add del">
          <ac:chgData name="Luca Leoni" userId="b8d1e438-406d-4586-8413-0f9585f004c1" providerId="ADAL" clId="{75AF18AB-6721-8242-BA56-97C3F8BDDD83}" dt="2021-01-26T16:43:46.934" v="35" actId="26606"/>
          <ac:spMkLst>
            <pc:docMk/>
            <pc:sldMk cId="221121166" sldId="286"/>
            <ac:spMk id="19" creationId="{33873679-0448-4544-9ED3-C7AFD058D386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0" creationId="{ED98EDA2-D5A6-436B-A7A7-940CCF6CA3EF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1" creationId="{B9AF50BB-C2B7-420E-A9D3-EC5986861B5D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2" creationId="{A88CE249-4FE2-4A1B-9733-3A31A0DF6049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3" creationId="{D9CA3637-91F3-410B-8E2F-5F64B3154613}"/>
          </ac:spMkLst>
        </pc:spChg>
        <pc:spChg chg="add del">
          <ac:chgData name="Luca Leoni" userId="b8d1e438-406d-4586-8413-0f9585f004c1" providerId="ADAL" clId="{75AF18AB-6721-8242-BA56-97C3F8BDDD83}" dt="2021-01-26T16:43:41.561" v="27" actId="26606"/>
          <ac:spMkLst>
            <pc:docMk/>
            <pc:sldMk cId="221121166" sldId="286"/>
            <ac:spMk id="24" creationId="{ECE5323E-8EE1-4983-B395-3EE8833E3219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5" creationId="{D4B227F8-4662-4B9B-B2F4-C9E448A4CCD3}"/>
          </ac:spMkLst>
        </pc:spChg>
        <pc:spChg chg="add del">
          <ac:chgData name="Luca Leoni" userId="b8d1e438-406d-4586-8413-0f9585f004c1" providerId="ADAL" clId="{75AF18AB-6721-8242-BA56-97C3F8BDDD83}" dt="2021-01-26T16:43:43.921" v="29" actId="26606"/>
          <ac:spMkLst>
            <pc:docMk/>
            <pc:sldMk cId="221121166" sldId="286"/>
            <ac:spMk id="26" creationId="{85F775EC-F054-44E3-A000-DCA4A024771A}"/>
          </ac:spMkLst>
        </pc:spChg>
        <pc:spChg chg="add del">
          <ac:chgData name="Luca Leoni" userId="b8d1e438-406d-4586-8413-0f9585f004c1" providerId="ADAL" clId="{75AF18AB-6721-8242-BA56-97C3F8BDDD83}" dt="2021-01-26T16:43:43.921" v="29" actId="26606"/>
          <ac:spMkLst>
            <pc:docMk/>
            <pc:sldMk cId="221121166" sldId="286"/>
            <ac:spMk id="27" creationId="{3DF9DBC9-0CBB-4EAD-95A1-98A6C5BEA023}"/>
          </ac:spMkLst>
        </pc:spChg>
        <pc:spChg chg="add del">
          <ac:chgData name="Luca Leoni" userId="b8d1e438-406d-4586-8413-0f9585f004c1" providerId="ADAL" clId="{75AF18AB-6721-8242-BA56-97C3F8BDDD83}" dt="2021-01-26T16:43:48.204" v="37" actId="26606"/>
          <ac:spMkLst>
            <pc:docMk/>
            <pc:sldMk cId="221121166" sldId="286"/>
            <ac:spMk id="28" creationId="{5031578C-39A8-45FF-BF60-470B55F64720}"/>
          </ac:spMkLst>
        </pc:spChg>
        <pc:spChg chg="add del">
          <ac:chgData name="Luca Leoni" userId="b8d1e438-406d-4586-8413-0f9585f004c1" providerId="ADAL" clId="{75AF18AB-6721-8242-BA56-97C3F8BDDD83}" dt="2021-01-26T16:43:53.331" v="43" actId="26606"/>
          <ac:spMkLst>
            <pc:docMk/>
            <pc:sldMk cId="221121166" sldId="286"/>
            <ac:spMk id="29" creationId="{85F775EC-F054-44E3-A000-DCA4A024771A}"/>
          </ac:spMkLst>
        </pc:spChg>
        <pc:spChg chg="add del">
          <ac:chgData name="Luca Leoni" userId="b8d1e438-406d-4586-8413-0f9585f004c1" providerId="ADAL" clId="{75AF18AB-6721-8242-BA56-97C3F8BDDD83}" dt="2021-01-26T16:43:50.607" v="39" actId="26606"/>
          <ac:spMkLst>
            <pc:docMk/>
            <pc:sldMk cId="221121166" sldId="286"/>
            <ac:spMk id="30" creationId="{CCB5605F-5566-48CC-8E45-4EFBA2DA5F44}"/>
          </ac:spMkLst>
        </pc:spChg>
        <pc:spChg chg="add del">
          <ac:chgData name="Luca Leoni" userId="b8d1e438-406d-4586-8413-0f9585f004c1" providerId="ADAL" clId="{75AF18AB-6721-8242-BA56-97C3F8BDDD83}" dt="2021-01-26T16:43:50.607" v="39" actId="26606"/>
          <ac:spMkLst>
            <pc:docMk/>
            <pc:sldMk cId="221121166" sldId="286"/>
            <ac:spMk id="31" creationId="{694BDE4D-349A-4C45-A62C-FF54781BB191}"/>
          </ac:spMkLst>
        </pc:spChg>
        <pc:spChg chg="add del">
          <ac:chgData name="Luca Leoni" userId="b8d1e438-406d-4586-8413-0f9585f004c1" providerId="ADAL" clId="{75AF18AB-6721-8242-BA56-97C3F8BDDD83}" dt="2021-01-26T16:43:53.331" v="43" actId="26606"/>
          <ac:spMkLst>
            <pc:docMk/>
            <pc:sldMk cId="221121166" sldId="286"/>
            <ac:spMk id="32" creationId="{3DF9DBC9-0CBB-4EAD-95A1-98A6C5BEA023}"/>
          </ac:spMkLst>
        </pc:spChg>
        <pc:spChg chg="add del mod">
          <ac:chgData name="Luca Leoni" userId="b8d1e438-406d-4586-8413-0f9585f004c1" providerId="ADAL" clId="{75AF18AB-6721-8242-BA56-97C3F8BDDD83}" dt="2021-01-26T16:55:02.466" v="188" actId="478"/>
          <ac:spMkLst>
            <pc:docMk/>
            <pc:sldMk cId="221121166" sldId="286"/>
            <ac:spMk id="33" creationId="{737CFFE0-D5DF-6545-B856-CD24F794D0DF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4" creationId="{909DD1A5-D1B9-4ABD-A3F1-FD51E1CD2CEB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5" creationId="{92D6919D-2F76-4DAE-9E61-9D8730BC8C30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6" creationId="{ED98EDA2-D5A6-436B-A7A7-940CCF6CA3EF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7" creationId="{A88CE249-4FE2-4A1B-9733-3A31A0DF6049}"/>
          </ac:spMkLst>
        </pc:spChg>
        <pc:spChg chg="add del">
          <ac:chgData name="Luca Leoni" userId="b8d1e438-406d-4586-8413-0f9585f004c1" providerId="ADAL" clId="{75AF18AB-6721-8242-BA56-97C3F8BDDD83}" dt="2021-01-26T16:43:56.080" v="45" actId="26606"/>
          <ac:spMkLst>
            <pc:docMk/>
            <pc:sldMk cId="221121166" sldId="286"/>
            <ac:spMk id="38" creationId="{ECE5323E-8EE1-4983-B395-3EE8833E3219}"/>
          </ac:spMkLst>
        </pc:spChg>
        <pc:picChg chg="add mod ord">
          <ac:chgData name="Luca Leoni" userId="b8d1e438-406d-4586-8413-0f9585f004c1" providerId="ADAL" clId="{75AF18AB-6721-8242-BA56-97C3F8BDDD83}" dt="2021-01-26T16:55:13.896" v="193" actId="1076"/>
          <ac:picMkLst>
            <pc:docMk/>
            <pc:sldMk cId="221121166" sldId="286"/>
            <ac:picMk id="5" creationId="{823D8281-1F3E-8944-8DA5-CF2BC20758A1}"/>
          </ac:picMkLst>
        </pc:picChg>
        <pc:picChg chg="add mod modCrop">
          <ac:chgData name="Luca Leoni" userId="b8d1e438-406d-4586-8413-0f9585f004c1" providerId="ADAL" clId="{75AF18AB-6721-8242-BA56-97C3F8BDDD83}" dt="2021-01-26T17:07:49.613" v="207" actId="1076"/>
          <ac:picMkLst>
            <pc:docMk/>
            <pc:sldMk cId="221121166" sldId="286"/>
            <ac:picMk id="7" creationId="{B9692189-7894-AB44-84C8-6AD72B0B749F}"/>
          </ac:picMkLst>
        </pc:picChg>
        <pc:picChg chg="add mod ord modCrop">
          <ac:chgData name="Luca Leoni" userId="b8d1e438-406d-4586-8413-0f9585f004c1" providerId="ADAL" clId="{75AF18AB-6721-8242-BA56-97C3F8BDDD83}" dt="2021-01-26T16:55:23.617" v="198" actId="1076"/>
          <ac:picMkLst>
            <pc:docMk/>
            <pc:sldMk cId="221121166" sldId="286"/>
            <ac:picMk id="9" creationId="{60F823F1-FFB4-E549-BC63-A4F585A38732}"/>
          </ac:picMkLst>
        </pc:picChg>
        <pc:picChg chg="add mod ord">
          <ac:chgData name="Luca Leoni" userId="b8d1e438-406d-4586-8413-0f9585f004c1" providerId="ADAL" clId="{75AF18AB-6721-8242-BA56-97C3F8BDDD83}" dt="2021-01-26T16:55:21.274" v="197" actId="1076"/>
          <ac:picMkLst>
            <pc:docMk/>
            <pc:sldMk cId="221121166" sldId="286"/>
            <ac:picMk id="11" creationId="{72359279-8767-C446-BF54-358B0ABAD6C0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939629318" sldId="287"/>
        </pc:sldMkLst>
      </pc:sldChg>
      <pc:sldChg chg="addSp delSp modSp add del mod delDesignElem chgLayout">
        <pc:chgData name="Luca Leoni" userId="b8d1e438-406d-4586-8413-0f9585f004c1" providerId="ADAL" clId="{75AF18AB-6721-8242-BA56-97C3F8BDDD83}" dt="2021-01-26T17:19:49.583" v="454" actId="2890"/>
        <pc:sldMkLst>
          <pc:docMk/>
          <pc:sldMk cId="4094113408" sldId="288"/>
        </pc:sldMkLst>
        <pc:spChg chg="add del">
          <ac:chgData name="Luca Leoni" userId="b8d1e438-406d-4586-8413-0f9585f004c1" providerId="ADAL" clId="{75AF18AB-6721-8242-BA56-97C3F8BDDD83}" dt="2021-01-26T17:19:48.472" v="452" actId="478"/>
          <ac:spMkLst>
            <pc:docMk/>
            <pc:sldMk cId="4094113408" sldId="288"/>
            <ac:spMk id="2" creationId="{D813C6AE-61E8-884E-81D5-2530AFFF2284}"/>
          </ac:spMkLst>
        </pc:spChg>
        <pc:spChg chg="mod">
          <ac:chgData name="Luca Leoni" userId="b8d1e438-406d-4586-8413-0f9585f004c1" providerId="ADAL" clId="{75AF18AB-6721-8242-BA56-97C3F8BDDD83}" dt="2021-01-26T17:19:39.616" v="441" actId="1076"/>
          <ac:spMkLst>
            <pc:docMk/>
            <pc:sldMk cId="4094113408" sldId="288"/>
            <ac:spMk id="33" creationId="{42CD7917-A02C-4A33-896D-42DA2CA86C42}"/>
          </ac:spMkLst>
        </pc:spChg>
        <pc:spChg chg="add del">
          <ac:chgData name="Luca Leoni" userId="b8d1e438-406d-4586-8413-0f9585f004c1" providerId="ADAL" clId="{75AF18AB-6721-8242-BA56-97C3F8BDDD83}" dt="2021-01-26T17:19:46.964" v="451" actId="700"/>
          <ac:spMkLst>
            <pc:docMk/>
            <pc:sldMk cId="4094113408" sldId="288"/>
            <ac:spMk id="38" creationId="{C3A694C2-50DA-401D-9E8A-3621EBF0C75C}"/>
          </ac:spMkLst>
        </pc:spChg>
        <pc:picChg chg="add del">
          <ac:chgData name="Luca Leoni" userId="b8d1e438-406d-4586-8413-0f9585f004c1" providerId="ADAL" clId="{75AF18AB-6721-8242-BA56-97C3F8BDDD83}" dt="2021-01-26T17:19:49.133" v="453" actId="478"/>
          <ac:picMkLst>
            <pc:docMk/>
            <pc:sldMk cId="4094113408" sldId="288"/>
            <ac:picMk id="5" creationId="{84EB80CE-AEB3-8645-8FCF-C2A9B628A5C4}"/>
          </ac:picMkLst>
        </pc:picChg>
      </pc:sldChg>
      <pc:sldChg chg="del">
        <pc:chgData name="Luca Leoni" userId="b8d1e438-406d-4586-8413-0f9585f004c1" providerId="ADAL" clId="{75AF18AB-6721-8242-BA56-97C3F8BDDD83}" dt="2021-02-01T09:53:29.159" v="513" actId="2696"/>
        <pc:sldMkLst>
          <pc:docMk/>
          <pc:sldMk cId="1490554334" sldId="290"/>
        </pc:sldMkLst>
      </pc:sldChg>
      <pc:sldChg chg="modSp mod">
        <pc:chgData name="Luca Leoni" userId="b8d1e438-406d-4586-8413-0f9585f004c1" providerId="ADAL" clId="{75AF18AB-6721-8242-BA56-97C3F8BDDD83}" dt="2021-01-29T17:28:49.604" v="512" actId="20577"/>
        <pc:sldMkLst>
          <pc:docMk/>
          <pc:sldMk cId="3744250058" sldId="301"/>
        </pc:sldMkLst>
        <pc:spChg chg="mod">
          <ac:chgData name="Luca Leoni" userId="b8d1e438-406d-4586-8413-0f9585f004c1" providerId="ADAL" clId="{75AF18AB-6721-8242-BA56-97C3F8BDDD83}" dt="2021-01-29T17:28:49.604" v="512" actId="20577"/>
          <ac:spMkLst>
            <pc:docMk/>
            <pc:sldMk cId="3744250058" sldId="301"/>
            <ac:spMk id="3" creationId="{33A2C5F9-CE3B-46EC-B8C1-3925BEFF9C65}"/>
          </ac:spMkLst>
        </pc:spChg>
      </pc:sldChg>
      <pc:sldChg chg="addSp delSp modSp mod">
        <pc:chgData name="Luca Leoni" userId="b8d1e438-406d-4586-8413-0f9585f004c1" providerId="ADAL" clId="{75AF18AB-6721-8242-BA56-97C3F8BDDD83}" dt="2021-02-01T12:27:14.796" v="563" actId="1076"/>
        <pc:sldMkLst>
          <pc:docMk/>
          <pc:sldMk cId="2782997094" sldId="315"/>
        </pc:sldMkLst>
        <pc:spChg chg="mod">
          <ac:chgData name="Luca Leoni" userId="b8d1e438-406d-4586-8413-0f9585f004c1" providerId="ADAL" clId="{75AF18AB-6721-8242-BA56-97C3F8BDDD83}" dt="2021-02-01T12:25:54.201" v="551" actId="164"/>
          <ac:spMkLst>
            <pc:docMk/>
            <pc:sldMk cId="2782997094" sldId="315"/>
            <ac:spMk id="8" creationId="{B504E335-DD89-E344-91A4-224255DD93D5}"/>
          </ac:spMkLst>
        </pc:spChg>
        <pc:spChg chg="mod">
          <ac:chgData name="Luca Leoni" userId="b8d1e438-406d-4586-8413-0f9585f004c1" providerId="ADAL" clId="{75AF18AB-6721-8242-BA56-97C3F8BDDD83}" dt="2021-02-01T12:25:57.747" v="552" actId="164"/>
          <ac:spMkLst>
            <pc:docMk/>
            <pc:sldMk cId="2782997094" sldId="315"/>
            <ac:spMk id="9" creationId="{321FBDB8-005A-FA4E-B514-B49BD64B286F}"/>
          </ac:spMkLst>
        </pc:spChg>
        <pc:spChg chg="mod">
          <ac:chgData name="Luca Leoni" userId="b8d1e438-406d-4586-8413-0f9585f004c1" providerId="ADAL" clId="{75AF18AB-6721-8242-BA56-97C3F8BDDD83}" dt="2021-02-01T12:26:03.682" v="553" actId="164"/>
          <ac:spMkLst>
            <pc:docMk/>
            <pc:sldMk cId="2782997094" sldId="315"/>
            <ac:spMk id="10" creationId="{FB25804E-C140-F04A-BE87-B2F4BC77CBB3}"/>
          </ac:spMkLst>
        </pc:spChg>
        <pc:grpChg chg="add mod">
          <ac:chgData name="Luca Leoni" userId="b8d1e438-406d-4586-8413-0f9585f004c1" providerId="ADAL" clId="{75AF18AB-6721-8242-BA56-97C3F8BDDD83}" dt="2021-02-01T12:26:57.170" v="561" actId="1076"/>
          <ac:grpSpMkLst>
            <pc:docMk/>
            <pc:sldMk cId="2782997094" sldId="315"/>
            <ac:grpSpMk id="2" creationId="{AAA042A1-0933-6140-934F-2FFE45CB9EC3}"/>
          </ac:grpSpMkLst>
        </pc:grpChg>
        <pc:grpChg chg="add mod">
          <ac:chgData name="Luca Leoni" userId="b8d1e438-406d-4586-8413-0f9585f004c1" providerId="ADAL" clId="{75AF18AB-6721-8242-BA56-97C3F8BDDD83}" dt="2021-02-01T12:26:50.763" v="560" actId="1076"/>
          <ac:grpSpMkLst>
            <pc:docMk/>
            <pc:sldMk cId="2782997094" sldId="315"/>
            <ac:grpSpMk id="4" creationId="{F2EBBB81-A7AD-D34F-A6F4-28C405F91AA1}"/>
          </ac:grpSpMkLst>
        </pc:grpChg>
        <pc:grpChg chg="add mod">
          <ac:chgData name="Luca Leoni" userId="b8d1e438-406d-4586-8413-0f9585f004c1" providerId="ADAL" clId="{75AF18AB-6721-8242-BA56-97C3F8BDDD83}" dt="2021-02-01T12:27:14.796" v="563" actId="1076"/>
          <ac:grpSpMkLst>
            <pc:docMk/>
            <pc:sldMk cId="2782997094" sldId="315"/>
            <ac:grpSpMk id="5" creationId="{1EE11585-4BD0-DC4F-A608-CB871A5B5C11}"/>
          </ac:grpSpMkLst>
        </pc:grpChg>
        <pc:grpChg chg="add mod">
          <ac:chgData name="Luca Leoni" userId="b8d1e438-406d-4586-8413-0f9585f004c1" providerId="ADAL" clId="{75AF18AB-6721-8242-BA56-97C3F8BDDD83}" dt="2021-02-01T12:25:57.747" v="552" actId="164"/>
          <ac:grpSpMkLst>
            <pc:docMk/>
            <pc:sldMk cId="2782997094" sldId="315"/>
            <ac:grpSpMk id="17" creationId="{C25949FE-22DF-4B4F-ACF2-A4C9BCFCA67D}"/>
          </ac:grpSpMkLst>
        </pc:grpChg>
        <pc:picChg chg="add mod">
          <ac:chgData name="Luca Leoni" userId="b8d1e438-406d-4586-8413-0f9585f004c1" providerId="ADAL" clId="{75AF18AB-6721-8242-BA56-97C3F8BDDD83}" dt="2021-02-01T10:37:26.152" v="546" actId="164"/>
          <ac:picMkLst>
            <pc:docMk/>
            <pc:sldMk cId="2782997094" sldId="315"/>
            <ac:picMk id="3" creationId="{5E5D65CC-C8D4-7843-9886-15B8AE0F762A}"/>
          </ac:picMkLst>
        </pc:picChg>
        <pc:picChg chg="add del mod">
          <ac:chgData name="Luca Leoni" userId="b8d1e438-406d-4586-8413-0f9585f004c1" providerId="ADAL" clId="{75AF18AB-6721-8242-BA56-97C3F8BDDD83}" dt="2021-02-01T10:36:20.493" v="536" actId="478"/>
          <ac:picMkLst>
            <pc:docMk/>
            <pc:sldMk cId="2782997094" sldId="315"/>
            <ac:picMk id="5" creationId="{FA37E076-7EE2-744B-BC40-F3BEA8244B40}"/>
          </ac:picMkLst>
        </pc:picChg>
        <pc:picChg chg="add mod">
          <ac:chgData name="Luca Leoni" userId="b8d1e438-406d-4586-8413-0f9585f004c1" providerId="ADAL" clId="{75AF18AB-6721-8242-BA56-97C3F8BDDD83}" dt="2021-02-01T12:26:03.682" v="553" actId="164"/>
          <ac:picMkLst>
            <pc:docMk/>
            <pc:sldMk cId="2782997094" sldId="315"/>
            <ac:picMk id="12" creationId="{99AE8F76-E29B-8741-B4C7-55246F5C2F78}"/>
          </ac:picMkLst>
        </pc:picChg>
        <pc:picChg chg="add mod">
          <ac:chgData name="Luca Leoni" userId="b8d1e438-406d-4586-8413-0f9585f004c1" providerId="ADAL" clId="{75AF18AB-6721-8242-BA56-97C3F8BDDD83}" dt="2021-02-01T12:25:54.201" v="551" actId="164"/>
          <ac:picMkLst>
            <pc:docMk/>
            <pc:sldMk cId="2782997094" sldId="315"/>
            <ac:picMk id="14" creationId="{5604B296-BD5A-E642-87B8-4FA9B726BD2D}"/>
          </ac:picMkLst>
        </pc:picChg>
        <pc:picChg chg="add mod">
          <ac:chgData name="Luca Leoni" userId="b8d1e438-406d-4586-8413-0f9585f004c1" providerId="ADAL" clId="{75AF18AB-6721-8242-BA56-97C3F8BDDD83}" dt="2021-02-01T10:37:26.152" v="546" actId="164"/>
          <ac:picMkLst>
            <pc:docMk/>
            <pc:sldMk cId="2782997094" sldId="315"/>
            <ac:picMk id="16" creationId="{557A6C55-93C6-C749-962D-A5A585AB5C4C}"/>
          </ac:picMkLst>
        </pc:picChg>
      </pc:sldChg>
      <pc:sldMasterChg chg="delSp mod setBg modSldLayout">
        <pc:chgData name="Luca Leoni" userId="b8d1e438-406d-4586-8413-0f9585f004c1" providerId="ADAL" clId="{75AF18AB-6721-8242-BA56-97C3F8BDDD83}" dt="2021-01-26T17:23:58.296" v="510"/>
        <pc:sldMasterMkLst>
          <pc:docMk/>
          <pc:sldMasterMk cId="0" sldId="2147483696"/>
        </pc:sldMasterMkLst>
        <pc:picChg chg="del">
          <ac:chgData name="Luca Leoni" userId="b8d1e438-406d-4586-8413-0f9585f004c1" providerId="ADAL" clId="{75AF18AB-6721-8242-BA56-97C3F8BDDD83}" dt="2021-01-26T16:46:44.005" v="65" actId="478"/>
          <ac:picMkLst>
            <pc:docMk/>
            <pc:sldMasterMk cId="0" sldId="2147483696"/>
            <ac:picMk id="5" creationId="{6816F179-6B2A-2045-9BD4-ED3D63B9E5D1}"/>
          </ac:picMkLst>
        </pc:picChg>
        <pc:sldLayoutChg chg="setBg">
          <pc:chgData name="Luca Leoni" userId="b8d1e438-406d-4586-8413-0f9585f004c1" providerId="ADAL" clId="{75AF18AB-6721-8242-BA56-97C3F8BDDD83}" dt="2021-01-26T16:45:14.160" v="59"/>
          <pc:sldLayoutMkLst>
            <pc:docMk/>
            <pc:sldMasterMk cId="0" sldId="2147483696"/>
            <pc:sldLayoutMk cId="0" sldId="2147483698"/>
          </pc:sldLayoutMkLst>
        </pc:sldLayoutChg>
        <pc:sldLayoutChg chg="addSp delSp mod setBg">
          <pc:chgData name="Luca Leoni" userId="b8d1e438-406d-4586-8413-0f9585f004c1" providerId="ADAL" clId="{75AF18AB-6721-8242-BA56-97C3F8BDDD83}" dt="2021-01-26T17:20:32.197" v="462"/>
          <pc:sldLayoutMkLst>
            <pc:docMk/>
            <pc:sldMasterMk cId="0" sldId="2147483696"/>
            <pc:sldLayoutMk cId="0" sldId="2147483703"/>
          </pc:sldLayoutMkLst>
          <pc:spChg chg="add del">
            <ac:chgData name="Luca Leoni" userId="b8d1e438-406d-4586-8413-0f9585f004c1" providerId="ADAL" clId="{75AF18AB-6721-8242-BA56-97C3F8BDDD83}" dt="2021-01-26T17:20:02.366" v="460" actId="478"/>
            <ac:spMkLst>
              <pc:docMk/>
              <pc:sldMasterMk cId="0" sldId="2147483696"/>
              <pc:sldLayoutMk cId="0" sldId="2147483703"/>
              <ac:spMk id="2" creationId="{00000000-0000-0000-0000-000000000000}"/>
            </ac:spMkLst>
          </pc:spChg>
          <pc:spChg chg="add del">
            <ac:chgData name="Luca Leoni" userId="b8d1e438-406d-4586-8413-0f9585f004c1" providerId="ADAL" clId="{75AF18AB-6721-8242-BA56-97C3F8BDDD83}" dt="2021-01-26T17:19:50.781" v="455" actId="478"/>
            <ac:spMkLst>
              <pc:docMk/>
              <pc:sldMasterMk cId="0" sldId="2147483696"/>
              <pc:sldLayoutMk cId="0" sldId="2147483703"/>
              <ac:spMk id="3" creationId="{00000000-0000-0000-0000-000000000000}"/>
            </ac:spMkLst>
          </pc:spChg>
          <pc:spChg chg="add del">
            <ac:chgData name="Luca Leoni" userId="b8d1e438-406d-4586-8413-0f9585f004c1" providerId="ADAL" clId="{75AF18AB-6721-8242-BA56-97C3F8BDDD83}" dt="2021-01-26T17:19:52.171" v="456" actId="478"/>
            <ac:spMkLst>
              <pc:docMk/>
              <pc:sldMasterMk cId="0" sldId="2147483696"/>
              <pc:sldLayoutMk cId="0" sldId="2147483703"/>
              <ac:spMk id="4" creationId="{00000000-0000-0000-0000-000000000000}"/>
            </ac:spMkLst>
          </pc:spChg>
        </pc:sldLayoutChg>
        <pc:sldLayoutChg chg="delSp mod">
          <pc:chgData name="Luca Leoni" userId="b8d1e438-406d-4586-8413-0f9585f004c1" providerId="ADAL" clId="{75AF18AB-6721-8242-BA56-97C3F8BDDD83}" dt="2021-01-26T16:47:45.798" v="122" actId="478"/>
          <pc:sldLayoutMkLst>
            <pc:docMk/>
            <pc:sldMasterMk cId="0" sldId="2147483696"/>
            <pc:sldLayoutMk cId="0" sldId="2147483704"/>
          </pc:sldLayoutMkLst>
          <pc:spChg chg="del">
            <ac:chgData name="Luca Leoni" userId="b8d1e438-406d-4586-8413-0f9585f004c1" providerId="ADAL" clId="{75AF18AB-6721-8242-BA56-97C3F8BDDD83}" dt="2021-01-26T16:47:45.798" v="122" actId="478"/>
            <ac:spMkLst>
              <pc:docMk/>
              <pc:sldMasterMk cId="0" sldId="2147483696"/>
              <pc:sldLayoutMk cId="0" sldId="2147483704"/>
              <ac:spMk id="26" creationId="{00000000-0000-0000-0000-000000000000}"/>
            </ac:spMkLst>
          </pc:spChg>
        </pc:sldLayoutChg>
        <pc:sldLayoutChg chg="delSp mod">
          <pc:chgData name="Luca Leoni" userId="b8d1e438-406d-4586-8413-0f9585f004c1" providerId="ADAL" clId="{75AF18AB-6721-8242-BA56-97C3F8BDDD83}" dt="2021-01-26T16:47:38.870" v="121" actId="478"/>
          <pc:sldLayoutMkLst>
            <pc:docMk/>
            <pc:sldMasterMk cId="0" sldId="2147483696"/>
            <pc:sldLayoutMk cId="0" sldId="2147483705"/>
          </pc:sldLayoutMkLst>
          <pc:spChg chg="del">
            <ac:chgData name="Luca Leoni" userId="b8d1e438-406d-4586-8413-0f9585f004c1" providerId="ADAL" clId="{75AF18AB-6721-8242-BA56-97C3F8BDDD83}" dt="2021-01-26T16:47:37.348" v="120" actId="478"/>
            <ac:spMkLst>
              <pc:docMk/>
              <pc:sldMasterMk cId="0" sldId="2147483696"/>
              <pc:sldLayoutMk cId="0" sldId="2147483705"/>
              <ac:spMk id="3" creationId="{00000000-0000-0000-0000-000000000000}"/>
            </ac:spMkLst>
          </pc:spChg>
          <pc:spChg chg="del">
            <ac:chgData name="Luca Leoni" userId="b8d1e438-406d-4586-8413-0f9585f004c1" providerId="ADAL" clId="{75AF18AB-6721-8242-BA56-97C3F8BDDD83}" dt="2021-01-26T16:47:38.870" v="121" actId="478"/>
            <ac:spMkLst>
              <pc:docMk/>
              <pc:sldMasterMk cId="0" sldId="2147483696"/>
              <pc:sldLayoutMk cId="0" sldId="2147483705"/>
              <ac:spMk id="18" creationId="{00000000-0000-0000-0000-000000000000}"/>
            </ac:spMkLst>
          </pc:spChg>
        </pc:sldLayoutChg>
      </pc:sldMasterChg>
      <pc:sldMasterChg chg="del delSldLayout">
        <pc:chgData name="Luca Leoni" userId="b8d1e438-406d-4586-8413-0f9585f004c1" providerId="ADAL" clId="{75AF18AB-6721-8242-BA56-97C3F8BDDD83}" dt="2021-01-26T16:47:28.498" v="119" actId="2696"/>
        <pc:sldMasterMkLst>
          <pc:docMk/>
          <pc:sldMasterMk cId="1308244346" sldId="2147483708"/>
        </pc:sldMasterMkLst>
        <pc:sldLayoutChg chg="del">
          <pc:chgData name="Luca Leoni" userId="b8d1e438-406d-4586-8413-0f9585f004c1" providerId="ADAL" clId="{75AF18AB-6721-8242-BA56-97C3F8BDDD83}" dt="2021-01-26T16:47:28.469" v="108" actId="2696"/>
          <pc:sldLayoutMkLst>
            <pc:docMk/>
            <pc:sldMasterMk cId="1308244346" sldId="2147483708"/>
            <pc:sldLayoutMk cId="1564990685" sldId="2147483709"/>
          </pc:sldLayoutMkLst>
        </pc:sldLayoutChg>
        <pc:sldLayoutChg chg="del">
          <pc:chgData name="Luca Leoni" userId="b8d1e438-406d-4586-8413-0f9585f004c1" providerId="ADAL" clId="{75AF18AB-6721-8242-BA56-97C3F8BDDD83}" dt="2021-01-26T16:47:28.471" v="109" actId="2696"/>
          <pc:sldLayoutMkLst>
            <pc:docMk/>
            <pc:sldMasterMk cId="1308244346" sldId="2147483708"/>
            <pc:sldLayoutMk cId="1311453234" sldId="2147483710"/>
          </pc:sldLayoutMkLst>
        </pc:sldLayoutChg>
        <pc:sldLayoutChg chg="del">
          <pc:chgData name="Luca Leoni" userId="b8d1e438-406d-4586-8413-0f9585f004c1" providerId="ADAL" clId="{75AF18AB-6721-8242-BA56-97C3F8BDDD83}" dt="2021-01-26T16:47:28.473" v="110" actId="2696"/>
          <pc:sldLayoutMkLst>
            <pc:docMk/>
            <pc:sldMasterMk cId="1308244346" sldId="2147483708"/>
            <pc:sldLayoutMk cId="857019020" sldId="2147483711"/>
          </pc:sldLayoutMkLst>
        </pc:sldLayoutChg>
        <pc:sldLayoutChg chg="del">
          <pc:chgData name="Luca Leoni" userId="b8d1e438-406d-4586-8413-0f9585f004c1" providerId="ADAL" clId="{75AF18AB-6721-8242-BA56-97C3F8BDDD83}" dt="2021-01-26T16:47:28.474" v="111" actId="2696"/>
          <pc:sldLayoutMkLst>
            <pc:docMk/>
            <pc:sldMasterMk cId="1308244346" sldId="2147483708"/>
            <pc:sldLayoutMk cId="2725030842" sldId="2147483712"/>
          </pc:sldLayoutMkLst>
        </pc:sldLayoutChg>
        <pc:sldLayoutChg chg="del">
          <pc:chgData name="Luca Leoni" userId="b8d1e438-406d-4586-8413-0f9585f004c1" providerId="ADAL" clId="{75AF18AB-6721-8242-BA56-97C3F8BDDD83}" dt="2021-01-26T16:47:28.476" v="112" actId="2696"/>
          <pc:sldLayoutMkLst>
            <pc:docMk/>
            <pc:sldMasterMk cId="1308244346" sldId="2147483708"/>
            <pc:sldLayoutMk cId="3288890788" sldId="2147483713"/>
          </pc:sldLayoutMkLst>
        </pc:sldLayoutChg>
        <pc:sldLayoutChg chg="del">
          <pc:chgData name="Luca Leoni" userId="b8d1e438-406d-4586-8413-0f9585f004c1" providerId="ADAL" clId="{75AF18AB-6721-8242-BA56-97C3F8BDDD83}" dt="2021-01-26T16:47:28.479" v="113" actId="2696"/>
          <pc:sldLayoutMkLst>
            <pc:docMk/>
            <pc:sldMasterMk cId="1308244346" sldId="2147483708"/>
            <pc:sldLayoutMk cId="148546485" sldId="2147483714"/>
          </pc:sldLayoutMkLst>
        </pc:sldLayoutChg>
        <pc:sldLayoutChg chg="del">
          <pc:chgData name="Luca Leoni" userId="b8d1e438-406d-4586-8413-0f9585f004c1" providerId="ADAL" clId="{75AF18AB-6721-8242-BA56-97C3F8BDDD83}" dt="2021-01-26T16:47:28.480" v="114" actId="2696"/>
          <pc:sldLayoutMkLst>
            <pc:docMk/>
            <pc:sldMasterMk cId="1308244346" sldId="2147483708"/>
            <pc:sldLayoutMk cId="2193772998" sldId="2147483715"/>
          </pc:sldLayoutMkLst>
        </pc:sldLayoutChg>
        <pc:sldLayoutChg chg="del">
          <pc:chgData name="Luca Leoni" userId="b8d1e438-406d-4586-8413-0f9585f004c1" providerId="ADAL" clId="{75AF18AB-6721-8242-BA56-97C3F8BDDD83}" dt="2021-01-26T16:47:28.482" v="115" actId="2696"/>
          <pc:sldLayoutMkLst>
            <pc:docMk/>
            <pc:sldMasterMk cId="1308244346" sldId="2147483708"/>
            <pc:sldLayoutMk cId="3155828419" sldId="2147483716"/>
          </pc:sldLayoutMkLst>
        </pc:sldLayoutChg>
        <pc:sldLayoutChg chg="del">
          <pc:chgData name="Luca Leoni" userId="b8d1e438-406d-4586-8413-0f9585f004c1" providerId="ADAL" clId="{75AF18AB-6721-8242-BA56-97C3F8BDDD83}" dt="2021-01-26T16:47:28.484" v="116" actId="2696"/>
          <pc:sldLayoutMkLst>
            <pc:docMk/>
            <pc:sldMasterMk cId="1308244346" sldId="2147483708"/>
            <pc:sldLayoutMk cId="1196703649" sldId="2147483717"/>
          </pc:sldLayoutMkLst>
        </pc:sldLayoutChg>
        <pc:sldLayoutChg chg="del">
          <pc:chgData name="Luca Leoni" userId="b8d1e438-406d-4586-8413-0f9585f004c1" providerId="ADAL" clId="{75AF18AB-6721-8242-BA56-97C3F8BDDD83}" dt="2021-01-26T16:47:28.486" v="117" actId="2696"/>
          <pc:sldLayoutMkLst>
            <pc:docMk/>
            <pc:sldMasterMk cId="1308244346" sldId="2147483708"/>
            <pc:sldLayoutMk cId="1156399386" sldId="2147483718"/>
          </pc:sldLayoutMkLst>
        </pc:sldLayoutChg>
        <pc:sldLayoutChg chg="del">
          <pc:chgData name="Luca Leoni" userId="b8d1e438-406d-4586-8413-0f9585f004c1" providerId="ADAL" clId="{75AF18AB-6721-8242-BA56-97C3F8BDDD83}" dt="2021-01-26T16:47:28.488" v="118" actId="2696"/>
          <pc:sldLayoutMkLst>
            <pc:docMk/>
            <pc:sldMasterMk cId="1308244346" sldId="2147483708"/>
            <pc:sldLayoutMk cId="1255648614" sldId="2147483719"/>
          </pc:sldLayoutMkLst>
        </pc:sldLayoutChg>
      </pc:sldMasterChg>
      <pc:sldMasterChg chg="delSp del mod delSldLayout modSldLayout">
        <pc:chgData name="Luca Leoni" userId="b8d1e438-406d-4586-8413-0f9585f004c1" providerId="ADAL" clId="{75AF18AB-6721-8242-BA56-97C3F8BDDD83}" dt="2021-01-26T16:47:20.812" v="107" actId="2696"/>
        <pc:sldMasterMkLst>
          <pc:docMk/>
          <pc:sldMasterMk cId="112136566" sldId="2147483720"/>
        </pc:sldMasterMkLst>
        <pc:spChg chg="del">
          <ac:chgData name="Luca Leoni" userId="b8d1e438-406d-4586-8413-0f9585f004c1" providerId="ADAL" clId="{75AF18AB-6721-8242-BA56-97C3F8BDDD83}" dt="2021-01-26T16:46:50.348" v="66" actId="478"/>
          <ac:spMkLst>
            <pc:docMk/>
            <pc:sldMasterMk cId="112136566" sldId="2147483720"/>
            <ac:spMk id="8" creationId="{6418B328-B1C4-4F36-8E83-7CA972BB29CB}"/>
          </ac:spMkLst>
        </pc:spChg>
        <pc:picChg chg="del">
          <ac:chgData name="Luca Leoni" userId="b8d1e438-406d-4586-8413-0f9585f004c1" providerId="ADAL" clId="{75AF18AB-6721-8242-BA56-97C3F8BDDD83}" dt="2021-01-26T16:46:51.826" v="67" actId="478"/>
          <ac:picMkLst>
            <pc:docMk/>
            <pc:sldMasterMk cId="112136566" sldId="2147483720"/>
            <ac:picMk id="4" creationId="{3CA8DAA7-A4F2-4DC7-A740-5731793FE462}"/>
          </ac:picMkLst>
        </pc:picChg>
        <pc:sldLayoutChg chg="del">
          <pc:chgData name="Luca Leoni" userId="b8d1e438-406d-4586-8413-0f9585f004c1" providerId="ADAL" clId="{75AF18AB-6721-8242-BA56-97C3F8BDDD83}" dt="2021-01-26T16:47:20.786" v="96" actId="2696"/>
          <pc:sldLayoutMkLst>
            <pc:docMk/>
            <pc:sldMasterMk cId="112136566" sldId="2147483720"/>
            <pc:sldLayoutMk cId="2828359148" sldId="2147483721"/>
          </pc:sldLayoutMkLst>
        </pc:sldLayoutChg>
        <pc:sldLayoutChg chg="del">
          <pc:chgData name="Luca Leoni" userId="b8d1e438-406d-4586-8413-0f9585f004c1" providerId="ADAL" clId="{75AF18AB-6721-8242-BA56-97C3F8BDDD83}" dt="2021-01-26T16:47:20.788" v="97" actId="2696"/>
          <pc:sldLayoutMkLst>
            <pc:docMk/>
            <pc:sldMasterMk cId="112136566" sldId="2147483720"/>
            <pc:sldLayoutMk cId="2523248365" sldId="2147483722"/>
          </pc:sldLayoutMkLst>
        </pc:sldLayoutChg>
        <pc:sldLayoutChg chg="del">
          <pc:chgData name="Luca Leoni" userId="b8d1e438-406d-4586-8413-0f9585f004c1" providerId="ADAL" clId="{75AF18AB-6721-8242-BA56-97C3F8BDDD83}" dt="2021-01-26T16:47:20.790" v="98" actId="2696"/>
          <pc:sldLayoutMkLst>
            <pc:docMk/>
            <pc:sldMasterMk cId="112136566" sldId="2147483720"/>
            <pc:sldLayoutMk cId="4203637812" sldId="2147483723"/>
          </pc:sldLayoutMkLst>
        </pc:sldLayoutChg>
        <pc:sldLayoutChg chg="del">
          <pc:chgData name="Luca Leoni" userId="b8d1e438-406d-4586-8413-0f9585f004c1" providerId="ADAL" clId="{75AF18AB-6721-8242-BA56-97C3F8BDDD83}" dt="2021-01-26T16:47:20.792" v="99" actId="2696"/>
          <pc:sldLayoutMkLst>
            <pc:docMk/>
            <pc:sldMasterMk cId="112136566" sldId="2147483720"/>
            <pc:sldLayoutMk cId="2505984850" sldId="2147483724"/>
          </pc:sldLayoutMkLst>
        </pc:sldLayoutChg>
        <pc:sldLayoutChg chg="del">
          <pc:chgData name="Luca Leoni" userId="b8d1e438-406d-4586-8413-0f9585f004c1" providerId="ADAL" clId="{75AF18AB-6721-8242-BA56-97C3F8BDDD83}" dt="2021-01-26T16:47:20.794" v="100" actId="2696"/>
          <pc:sldLayoutMkLst>
            <pc:docMk/>
            <pc:sldMasterMk cId="112136566" sldId="2147483720"/>
            <pc:sldLayoutMk cId="3586469218" sldId="2147483725"/>
          </pc:sldLayoutMkLst>
        </pc:sldLayoutChg>
        <pc:sldLayoutChg chg="del">
          <pc:chgData name="Luca Leoni" userId="b8d1e438-406d-4586-8413-0f9585f004c1" providerId="ADAL" clId="{75AF18AB-6721-8242-BA56-97C3F8BDDD83}" dt="2021-01-26T16:47:20.796" v="101" actId="2696"/>
          <pc:sldLayoutMkLst>
            <pc:docMk/>
            <pc:sldMasterMk cId="112136566" sldId="2147483720"/>
            <pc:sldLayoutMk cId="2399510545" sldId="2147483726"/>
          </pc:sldLayoutMkLst>
        </pc:sldLayoutChg>
        <pc:sldLayoutChg chg="del">
          <pc:chgData name="Luca Leoni" userId="b8d1e438-406d-4586-8413-0f9585f004c1" providerId="ADAL" clId="{75AF18AB-6721-8242-BA56-97C3F8BDDD83}" dt="2021-01-26T16:47:20.798" v="102" actId="2696"/>
          <pc:sldLayoutMkLst>
            <pc:docMk/>
            <pc:sldMasterMk cId="112136566" sldId="2147483720"/>
            <pc:sldLayoutMk cId="3837232303" sldId="2147483727"/>
          </pc:sldLayoutMkLst>
        </pc:sldLayoutChg>
        <pc:sldLayoutChg chg="delSp del mod">
          <pc:chgData name="Luca Leoni" userId="b8d1e438-406d-4586-8413-0f9585f004c1" providerId="ADAL" clId="{75AF18AB-6721-8242-BA56-97C3F8BDDD83}" dt="2021-01-26T16:47:20.800" v="103" actId="2696"/>
          <pc:sldLayoutMkLst>
            <pc:docMk/>
            <pc:sldMasterMk cId="112136566" sldId="2147483720"/>
            <pc:sldLayoutMk cId="2983452674" sldId="2147483728"/>
          </pc:sldLayoutMkLst>
          <pc:spChg chg="del">
            <ac:chgData name="Luca Leoni" userId="b8d1e438-406d-4586-8413-0f9585f004c1" providerId="ADAL" clId="{75AF18AB-6721-8242-BA56-97C3F8BDDD83}" dt="2021-01-26T16:46:55.616" v="68" actId="478"/>
            <ac:spMkLst>
              <pc:docMk/>
              <pc:sldMasterMk cId="112136566" sldId="2147483720"/>
              <pc:sldLayoutMk cId="2983452674" sldId="2147483728"/>
              <ac:spMk id="26" creationId="{00000000-0000-0000-0000-000000000000}"/>
            </ac:spMkLst>
          </pc:spChg>
        </pc:sldLayoutChg>
        <pc:sldLayoutChg chg="delSp del mod">
          <pc:chgData name="Luca Leoni" userId="b8d1e438-406d-4586-8413-0f9585f004c1" providerId="ADAL" clId="{75AF18AB-6721-8242-BA56-97C3F8BDDD83}" dt="2021-01-26T16:47:20.803" v="104" actId="2696"/>
          <pc:sldLayoutMkLst>
            <pc:docMk/>
            <pc:sldMasterMk cId="112136566" sldId="2147483720"/>
            <pc:sldLayoutMk cId="4271236330" sldId="2147483729"/>
          </pc:sldLayoutMkLst>
          <pc:spChg chg="del">
            <ac:chgData name="Luca Leoni" userId="b8d1e438-406d-4586-8413-0f9585f004c1" providerId="ADAL" clId="{75AF18AB-6721-8242-BA56-97C3F8BDDD83}" dt="2021-01-26T16:46:57.799" v="69" actId="478"/>
            <ac:spMkLst>
              <pc:docMk/>
              <pc:sldMasterMk cId="112136566" sldId="2147483720"/>
              <pc:sldLayoutMk cId="4271236330" sldId="2147483729"/>
              <ac:spMk id="18" creationId="{00000000-0000-0000-0000-000000000000}"/>
            </ac:spMkLst>
          </pc:spChg>
        </pc:sldLayoutChg>
        <pc:sldLayoutChg chg="del">
          <pc:chgData name="Luca Leoni" userId="b8d1e438-406d-4586-8413-0f9585f004c1" providerId="ADAL" clId="{75AF18AB-6721-8242-BA56-97C3F8BDDD83}" dt="2021-01-26T16:47:20.804" v="105" actId="2696"/>
          <pc:sldLayoutMkLst>
            <pc:docMk/>
            <pc:sldMasterMk cId="112136566" sldId="2147483720"/>
            <pc:sldLayoutMk cId="3427508214" sldId="2147483730"/>
          </pc:sldLayoutMkLst>
        </pc:sldLayoutChg>
        <pc:sldLayoutChg chg="del">
          <pc:chgData name="Luca Leoni" userId="b8d1e438-406d-4586-8413-0f9585f004c1" providerId="ADAL" clId="{75AF18AB-6721-8242-BA56-97C3F8BDDD83}" dt="2021-01-26T16:47:20.806" v="106" actId="2696"/>
          <pc:sldLayoutMkLst>
            <pc:docMk/>
            <pc:sldMasterMk cId="112136566" sldId="2147483720"/>
            <pc:sldLayoutMk cId="22997430" sldId="2147483731"/>
          </pc:sldLayoutMkLst>
        </pc:sldLayoutChg>
      </pc:sldMasterChg>
      <pc:sldMasterChg chg="del delSldLayout modSldLayout">
        <pc:chgData name="Luca Leoni" userId="b8d1e438-406d-4586-8413-0f9585f004c1" providerId="ADAL" clId="{75AF18AB-6721-8242-BA56-97C3F8BDDD83}" dt="2021-01-26T16:47:14.911" v="95" actId="2696"/>
        <pc:sldMasterMkLst>
          <pc:docMk/>
          <pc:sldMasterMk cId="4128617757" sldId="2147483732"/>
        </pc:sldMasterMkLst>
        <pc:sldLayoutChg chg="del">
          <pc:chgData name="Luca Leoni" userId="b8d1e438-406d-4586-8413-0f9585f004c1" providerId="ADAL" clId="{75AF18AB-6721-8242-BA56-97C3F8BDDD83}" dt="2021-01-26T16:47:14.889" v="84" actId="2696"/>
          <pc:sldLayoutMkLst>
            <pc:docMk/>
            <pc:sldMasterMk cId="4128617757" sldId="2147483732"/>
            <pc:sldLayoutMk cId="4168615120" sldId="2147483733"/>
          </pc:sldLayoutMkLst>
        </pc:sldLayoutChg>
        <pc:sldLayoutChg chg="del">
          <pc:chgData name="Luca Leoni" userId="b8d1e438-406d-4586-8413-0f9585f004c1" providerId="ADAL" clId="{75AF18AB-6721-8242-BA56-97C3F8BDDD83}" dt="2021-01-26T16:47:14.891" v="85" actId="2696"/>
          <pc:sldLayoutMkLst>
            <pc:docMk/>
            <pc:sldMasterMk cId="4128617757" sldId="2147483732"/>
            <pc:sldLayoutMk cId="859134141" sldId="2147483734"/>
          </pc:sldLayoutMkLst>
        </pc:sldLayoutChg>
        <pc:sldLayoutChg chg="del">
          <pc:chgData name="Luca Leoni" userId="b8d1e438-406d-4586-8413-0f9585f004c1" providerId="ADAL" clId="{75AF18AB-6721-8242-BA56-97C3F8BDDD83}" dt="2021-01-26T16:47:14.893" v="86" actId="2696"/>
          <pc:sldLayoutMkLst>
            <pc:docMk/>
            <pc:sldMasterMk cId="4128617757" sldId="2147483732"/>
            <pc:sldLayoutMk cId="1480712066" sldId="2147483735"/>
          </pc:sldLayoutMkLst>
        </pc:sldLayoutChg>
        <pc:sldLayoutChg chg="del">
          <pc:chgData name="Luca Leoni" userId="b8d1e438-406d-4586-8413-0f9585f004c1" providerId="ADAL" clId="{75AF18AB-6721-8242-BA56-97C3F8BDDD83}" dt="2021-01-26T16:47:14.895" v="87" actId="2696"/>
          <pc:sldLayoutMkLst>
            <pc:docMk/>
            <pc:sldMasterMk cId="4128617757" sldId="2147483732"/>
            <pc:sldLayoutMk cId="789085106" sldId="2147483736"/>
          </pc:sldLayoutMkLst>
        </pc:sldLayoutChg>
        <pc:sldLayoutChg chg="del">
          <pc:chgData name="Luca Leoni" userId="b8d1e438-406d-4586-8413-0f9585f004c1" providerId="ADAL" clId="{75AF18AB-6721-8242-BA56-97C3F8BDDD83}" dt="2021-01-26T16:47:14.897" v="88" actId="2696"/>
          <pc:sldLayoutMkLst>
            <pc:docMk/>
            <pc:sldMasterMk cId="4128617757" sldId="2147483732"/>
            <pc:sldLayoutMk cId="1407468342" sldId="2147483737"/>
          </pc:sldLayoutMkLst>
        </pc:sldLayoutChg>
        <pc:sldLayoutChg chg="del">
          <pc:chgData name="Luca Leoni" userId="b8d1e438-406d-4586-8413-0f9585f004c1" providerId="ADAL" clId="{75AF18AB-6721-8242-BA56-97C3F8BDDD83}" dt="2021-01-26T16:47:14.899" v="89" actId="2696"/>
          <pc:sldLayoutMkLst>
            <pc:docMk/>
            <pc:sldMasterMk cId="4128617757" sldId="2147483732"/>
            <pc:sldLayoutMk cId="1963088727" sldId="2147483738"/>
          </pc:sldLayoutMkLst>
        </pc:sldLayoutChg>
        <pc:sldLayoutChg chg="del">
          <pc:chgData name="Luca Leoni" userId="b8d1e438-406d-4586-8413-0f9585f004c1" providerId="ADAL" clId="{75AF18AB-6721-8242-BA56-97C3F8BDDD83}" dt="2021-01-26T16:47:14.900" v="90" actId="2696"/>
          <pc:sldLayoutMkLst>
            <pc:docMk/>
            <pc:sldMasterMk cId="4128617757" sldId="2147483732"/>
            <pc:sldLayoutMk cId="3096363970" sldId="2147483739"/>
          </pc:sldLayoutMkLst>
        </pc:sldLayoutChg>
        <pc:sldLayoutChg chg="delSp del mod">
          <pc:chgData name="Luca Leoni" userId="b8d1e438-406d-4586-8413-0f9585f004c1" providerId="ADAL" clId="{75AF18AB-6721-8242-BA56-97C3F8BDDD83}" dt="2021-01-26T16:47:14.903" v="91" actId="2696"/>
          <pc:sldLayoutMkLst>
            <pc:docMk/>
            <pc:sldMasterMk cId="4128617757" sldId="2147483732"/>
            <pc:sldLayoutMk cId="3839766683" sldId="2147483740"/>
          </pc:sldLayoutMkLst>
          <pc:spChg chg="del">
            <ac:chgData name="Luca Leoni" userId="b8d1e438-406d-4586-8413-0f9585f004c1" providerId="ADAL" clId="{75AF18AB-6721-8242-BA56-97C3F8BDDD83}" dt="2021-01-26T16:47:02.755" v="70" actId="478"/>
            <ac:spMkLst>
              <pc:docMk/>
              <pc:sldMasterMk cId="4128617757" sldId="2147483732"/>
              <pc:sldLayoutMk cId="3839766683" sldId="2147483740"/>
              <ac:spMk id="26" creationId="{00000000-0000-0000-0000-000000000000}"/>
            </ac:spMkLst>
          </pc:spChg>
        </pc:sldLayoutChg>
        <pc:sldLayoutChg chg="delSp del mod">
          <pc:chgData name="Luca Leoni" userId="b8d1e438-406d-4586-8413-0f9585f004c1" providerId="ADAL" clId="{75AF18AB-6721-8242-BA56-97C3F8BDDD83}" dt="2021-01-26T16:47:14.904" v="92" actId="2696"/>
          <pc:sldLayoutMkLst>
            <pc:docMk/>
            <pc:sldMasterMk cId="4128617757" sldId="2147483732"/>
            <pc:sldLayoutMk cId="1249527190" sldId="2147483741"/>
          </pc:sldLayoutMkLst>
          <pc:spChg chg="del">
            <ac:chgData name="Luca Leoni" userId="b8d1e438-406d-4586-8413-0f9585f004c1" providerId="ADAL" clId="{75AF18AB-6721-8242-BA56-97C3F8BDDD83}" dt="2021-01-26T16:47:04.797" v="71" actId="478"/>
            <ac:spMkLst>
              <pc:docMk/>
              <pc:sldMasterMk cId="4128617757" sldId="2147483732"/>
              <pc:sldLayoutMk cId="1249527190" sldId="2147483741"/>
              <ac:spMk id="18" creationId="{00000000-0000-0000-0000-000000000000}"/>
            </ac:spMkLst>
          </pc:spChg>
        </pc:sldLayoutChg>
        <pc:sldLayoutChg chg="del">
          <pc:chgData name="Luca Leoni" userId="b8d1e438-406d-4586-8413-0f9585f004c1" providerId="ADAL" clId="{75AF18AB-6721-8242-BA56-97C3F8BDDD83}" dt="2021-01-26T16:47:14.906" v="93" actId="2696"/>
          <pc:sldLayoutMkLst>
            <pc:docMk/>
            <pc:sldMasterMk cId="4128617757" sldId="2147483732"/>
            <pc:sldLayoutMk cId="1484139462" sldId="2147483742"/>
          </pc:sldLayoutMkLst>
        </pc:sldLayoutChg>
        <pc:sldLayoutChg chg="del">
          <pc:chgData name="Luca Leoni" userId="b8d1e438-406d-4586-8413-0f9585f004c1" providerId="ADAL" clId="{75AF18AB-6721-8242-BA56-97C3F8BDDD83}" dt="2021-01-26T16:47:14.907" v="94" actId="2696"/>
          <pc:sldLayoutMkLst>
            <pc:docMk/>
            <pc:sldMasterMk cId="4128617757" sldId="2147483732"/>
            <pc:sldLayoutMk cId="977700422" sldId="2147483743"/>
          </pc:sldLayoutMkLst>
        </pc:sldLayoutChg>
      </pc:sldMasterChg>
      <pc:sldMasterChg chg="del delSldLayout">
        <pc:chgData name="Luca Leoni" userId="b8d1e438-406d-4586-8413-0f9585f004c1" providerId="ADAL" clId="{75AF18AB-6721-8242-BA56-97C3F8BDDD83}" dt="2021-01-26T16:47:11.297" v="83" actId="2696"/>
        <pc:sldMasterMkLst>
          <pc:docMk/>
          <pc:sldMasterMk cId="548862657" sldId="2147483744"/>
        </pc:sldMasterMkLst>
        <pc:sldLayoutChg chg="del">
          <pc:chgData name="Luca Leoni" userId="b8d1e438-406d-4586-8413-0f9585f004c1" providerId="ADAL" clId="{75AF18AB-6721-8242-BA56-97C3F8BDDD83}" dt="2021-01-26T16:47:11.274" v="72" actId="2696"/>
          <pc:sldLayoutMkLst>
            <pc:docMk/>
            <pc:sldMasterMk cId="548862657" sldId="2147483744"/>
            <pc:sldLayoutMk cId="3185350382" sldId="2147483745"/>
          </pc:sldLayoutMkLst>
        </pc:sldLayoutChg>
        <pc:sldLayoutChg chg="del">
          <pc:chgData name="Luca Leoni" userId="b8d1e438-406d-4586-8413-0f9585f004c1" providerId="ADAL" clId="{75AF18AB-6721-8242-BA56-97C3F8BDDD83}" dt="2021-01-26T16:47:11.276" v="73" actId="2696"/>
          <pc:sldLayoutMkLst>
            <pc:docMk/>
            <pc:sldMasterMk cId="548862657" sldId="2147483744"/>
            <pc:sldLayoutMk cId="2190382860" sldId="2147483746"/>
          </pc:sldLayoutMkLst>
        </pc:sldLayoutChg>
        <pc:sldLayoutChg chg="del">
          <pc:chgData name="Luca Leoni" userId="b8d1e438-406d-4586-8413-0f9585f004c1" providerId="ADAL" clId="{75AF18AB-6721-8242-BA56-97C3F8BDDD83}" dt="2021-01-26T16:47:11.278" v="74" actId="2696"/>
          <pc:sldLayoutMkLst>
            <pc:docMk/>
            <pc:sldMasterMk cId="548862657" sldId="2147483744"/>
            <pc:sldLayoutMk cId="1472268649" sldId="2147483747"/>
          </pc:sldLayoutMkLst>
        </pc:sldLayoutChg>
        <pc:sldLayoutChg chg="del">
          <pc:chgData name="Luca Leoni" userId="b8d1e438-406d-4586-8413-0f9585f004c1" providerId="ADAL" clId="{75AF18AB-6721-8242-BA56-97C3F8BDDD83}" dt="2021-01-26T16:47:11.280" v="75" actId="2696"/>
          <pc:sldLayoutMkLst>
            <pc:docMk/>
            <pc:sldMasterMk cId="548862657" sldId="2147483744"/>
            <pc:sldLayoutMk cId="2019364069" sldId="2147483748"/>
          </pc:sldLayoutMkLst>
        </pc:sldLayoutChg>
        <pc:sldLayoutChg chg="del">
          <pc:chgData name="Luca Leoni" userId="b8d1e438-406d-4586-8413-0f9585f004c1" providerId="ADAL" clId="{75AF18AB-6721-8242-BA56-97C3F8BDDD83}" dt="2021-01-26T16:47:11.283" v="76" actId="2696"/>
          <pc:sldLayoutMkLst>
            <pc:docMk/>
            <pc:sldMasterMk cId="548862657" sldId="2147483744"/>
            <pc:sldLayoutMk cId="3507412497" sldId="2147483749"/>
          </pc:sldLayoutMkLst>
        </pc:sldLayoutChg>
        <pc:sldLayoutChg chg="del">
          <pc:chgData name="Luca Leoni" userId="b8d1e438-406d-4586-8413-0f9585f004c1" providerId="ADAL" clId="{75AF18AB-6721-8242-BA56-97C3F8BDDD83}" dt="2021-01-26T16:47:11.285" v="77" actId="2696"/>
          <pc:sldLayoutMkLst>
            <pc:docMk/>
            <pc:sldMasterMk cId="548862657" sldId="2147483744"/>
            <pc:sldLayoutMk cId="2316468997" sldId="2147483750"/>
          </pc:sldLayoutMkLst>
        </pc:sldLayoutChg>
        <pc:sldLayoutChg chg="del">
          <pc:chgData name="Luca Leoni" userId="b8d1e438-406d-4586-8413-0f9585f004c1" providerId="ADAL" clId="{75AF18AB-6721-8242-BA56-97C3F8BDDD83}" dt="2021-01-26T16:47:11.286" v="78" actId="2696"/>
          <pc:sldLayoutMkLst>
            <pc:docMk/>
            <pc:sldMasterMk cId="548862657" sldId="2147483744"/>
            <pc:sldLayoutMk cId="1040231946" sldId="2147483751"/>
          </pc:sldLayoutMkLst>
        </pc:sldLayoutChg>
        <pc:sldLayoutChg chg="del">
          <pc:chgData name="Luca Leoni" userId="b8d1e438-406d-4586-8413-0f9585f004c1" providerId="ADAL" clId="{75AF18AB-6721-8242-BA56-97C3F8BDDD83}" dt="2021-01-26T16:47:11.288" v="79" actId="2696"/>
          <pc:sldLayoutMkLst>
            <pc:docMk/>
            <pc:sldMasterMk cId="548862657" sldId="2147483744"/>
            <pc:sldLayoutMk cId="1032921640" sldId="2147483752"/>
          </pc:sldLayoutMkLst>
        </pc:sldLayoutChg>
        <pc:sldLayoutChg chg="del">
          <pc:chgData name="Luca Leoni" userId="b8d1e438-406d-4586-8413-0f9585f004c1" providerId="ADAL" clId="{75AF18AB-6721-8242-BA56-97C3F8BDDD83}" dt="2021-01-26T16:47:11.290" v="80" actId="2696"/>
          <pc:sldLayoutMkLst>
            <pc:docMk/>
            <pc:sldMasterMk cId="548862657" sldId="2147483744"/>
            <pc:sldLayoutMk cId="1103623702" sldId="2147483753"/>
          </pc:sldLayoutMkLst>
        </pc:sldLayoutChg>
        <pc:sldLayoutChg chg="del">
          <pc:chgData name="Luca Leoni" userId="b8d1e438-406d-4586-8413-0f9585f004c1" providerId="ADAL" clId="{75AF18AB-6721-8242-BA56-97C3F8BDDD83}" dt="2021-01-26T16:47:11.292" v="81" actId="2696"/>
          <pc:sldLayoutMkLst>
            <pc:docMk/>
            <pc:sldMasterMk cId="548862657" sldId="2147483744"/>
            <pc:sldLayoutMk cId="2277247706" sldId="2147483754"/>
          </pc:sldLayoutMkLst>
        </pc:sldLayoutChg>
        <pc:sldLayoutChg chg="del">
          <pc:chgData name="Luca Leoni" userId="b8d1e438-406d-4586-8413-0f9585f004c1" providerId="ADAL" clId="{75AF18AB-6721-8242-BA56-97C3F8BDDD83}" dt="2021-01-26T16:47:11.294" v="82" actId="2696"/>
          <pc:sldLayoutMkLst>
            <pc:docMk/>
            <pc:sldMasterMk cId="548862657" sldId="2147483744"/>
            <pc:sldLayoutMk cId="3996820777" sldId="214748375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977F68-DE9B-454A-A7A9-04D83F603B49}" type="datetimeFigureOut">
              <a:rPr lang="en-GB" smtClean="0"/>
              <a:t>01/02/2021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1C2B62-7AD3-4CC8-B860-286BDF158BE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41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259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918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46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750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0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1C2B62-7AD3-4CC8-B860-286BDF158BEF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3170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5324DE25-44CA-4D21-B05B-72F80FB80CDF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2B6F3389-AFA6-4C34-8E6E-E8640B531D63}" type="datetime1">
              <a:rPr lang="en-US" smtClean="0"/>
              <a:t>2/1/21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7A08EA2C-B015-4E4F-BF8F-0FFCC7CF6585}" type="datetime1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E0C1B550-7D3B-401B-AD44-0282B9A3BC3B}" type="datetime1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A87B12D9-B58D-4923-82F2-54CB866DD991}" type="datetime1">
              <a:rPr lang="en-US" smtClean="0"/>
              <a:t>2/1/21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BC61C91F-1EDD-457F-B0A8-460A84C6CF7B}" type="datetime1">
              <a:rPr lang="en-US" smtClean="0"/>
              <a:t>2/1/21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D2970B9C-7D16-4FAF-B3EB-D6784F747DAA}" type="datetime1">
              <a:rPr lang="en-US" smtClean="0"/>
              <a:t>2/1/21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bg>
      <p:bgPr>
        <a:gradFill>
          <a:gsLst>
            <a:gs pos="0">
              <a:schemeClr val="accent2">
                <a:lumMod val="5000"/>
                <a:lumOff val="95000"/>
              </a:schemeClr>
            </a:gs>
            <a:gs pos="74000">
              <a:schemeClr val="accent2">
                <a:lumMod val="45000"/>
                <a:lumOff val="55000"/>
              </a:schemeClr>
            </a:gs>
            <a:gs pos="83000">
              <a:schemeClr val="accent2">
                <a:lumMod val="45000"/>
                <a:lumOff val="55000"/>
              </a:schemeClr>
            </a:gs>
            <a:gs pos="100000">
              <a:schemeClr val="accent2">
                <a:lumMod val="30000"/>
                <a:lumOff val="70000"/>
              </a:schemeClr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/>
          <a:p>
            <a:fld id="{8BC41058-14D7-4828-99ED-4868656C8D95}" type="datetime1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67503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69804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90000"/>
                  </a:srgbClr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A72234D1-E3DE-4010-8558-FC58E847D354}" type="datetime1">
              <a:rPr lang="en-US" smtClean="0"/>
              <a:t>2/1/21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8523" y="6236208"/>
            <a:ext cx="5103729" cy="32004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</p:spPr>
        <p:txBody>
          <a:bodyPr/>
          <a:lstStyle/>
          <a:p>
            <a:fld id="{8A7A6979-0714-4377-B894-6BE4C2D6E202}" type="slidenum">
              <a:rPr lang="en-US" dirty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76D6FF">
            <a:alpha val="3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3">
            <a:extLst>
              <a:ext uri="{FF2B5EF4-FFF2-40B4-BE49-F238E27FC236}">
                <a16:creationId xmlns:a16="http://schemas.microsoft.com/office/drawing/2014/main" id="{D622C08C-1BBF-E94A-B6BF-2760ED7072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512" y="1134604"/>
            <a:ext cx="2740862" cy="2740862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0629C4C0-0D8F-3049-9594-97A476AEDBF3}"/>
              </a:ext>
            </a:extLst>
          </p:cNvPr>
          <p:cNvSpPr txBox="1"/>
          <p:nvPr/>
        </p:nvSpPr>
        <p:spPr>
          <a:xfrm>
            <a:off x="2433816" y="3769797"/>
            <a:ext cx="16722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4800">
                <a:latin typeface="+mj-lt"/>
                <a:ea typeface="SF Pro Display" pitchFamily="2" charset="0"/>
                <a:cs typeface="SF Pro Display" pitchFamily="2" charset="0"/>
              </a:rPr>
              <a:t>CLUP</a:t>
            </a:r>
            <a:endParaRPr lang="en-GB">
              <a:latin typeface="+mj-lt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7823815" y="2505035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 fontScale="92500" lnSpcReduction="20000"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latin typeface="+mj-lt"/>
                <a:ea typeface="+mj-ea"/>
                <a:cs typeface="+mj-cs"/>
              </a:rPr>
              <a:t>Leoni </a:t>
            </a:r>
            <a:r>
              <a:rPr lang="en-US" sz="2400" cap="all" spc="200" err="1">
                <a:latin typeface="+mj-lt"/>
                <a:ea typeface="+mj-ea"/>
                <a:cs typeface="+mj-cs"/>
              </a:rPr>
              <a:t>luca</a:t>
            </a:r>
            <a:endParaRPr lang="en-US" sz="2400" cap="all" spc="200"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latin typeface="+mj-lt"/>
                <a:ea typeface="+mj-ea"/>
                <a:cs typeface="+mj-cs"/>
              </a:rPr>
              <a:t>Locarno </a:t>
            </a:r>
            <a:r>
              <a:rPr lang="en-US" sz="2400" cap="all" spc="200" err="1">
                <a:latin typeface="+mj-lt"/>
                <a:ea typeface="+mj-ea"/>
                <a:cs typeface="+mj-cs"/>
              </a:rPr>
              <a:t>silvia</a:t>
            </a:r>
            <a:endParaRPr lang="en-US" sz="2400" cap="all" spc="200">
              <a:latin typeface="+mj-lt"/>
              <a:ea typeface="+mj-ea"/>
              <a:cs typeface="+mj-cs"/>
            </a:endParaRPr>
          </a:p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cap="all" spc="200">
                <a:latin typeface="+mj-lt"/>
                <a:ea typeface="+mj-ea"/>
                <a:cs typeface="+mj-cs"/>
              </a:rPr>
              <a:t>Minotti </a:t>
            </a:r>
            <a:r>
              <a:rPr lang="en-US" sz="2400" cap="all" spc="200" err="1">
                <a:latin typeface="+mj-lt"/>
                <a:ea typeface="+mj-ea"/>
                <a:cs typeface="+mj-cs"/>
              </a:rPr>
              <a:t>luca</a:t>
            </a:r>
            <a:endParaRPr lang="en-US" sz="2400" cap="all" spc="200">
              <a:latin typeface="+mj-lt"/>
              <a:ea typeface="+mj-ea"/>
              <a:cs typeface="+mj-cs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BC69BF-7103-264B-81B9-4F650D37E3C5}"/>
              </a:ext>
            </a:extLst>
          </p:cNvPr>
          <p:cNvSpPr txBox="1"/>
          <p:nvPr/>
        </p:nvSpPr>
        <p:spPr>
          <a:xfrm>
            <a:off x="4381500" y="5775013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spc="200">
                <a:latin typeface="+mj-lt"/>
                <a:ea typeface="+mj-ea"/>
                <a:cs typeface="+mj-cs"/>
              </a:rPr>
              <a:t>1st February 2021</a:t>
            </a: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>
            <a:off x="10972800" y="0"/>
            <a:ext cx="0" cy="3594537"/>
          </a:xfrm>
          <a:prstGeom prst="line">
            <a:avLst/>
          </a:prstGeom>
          <a:ln w="381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6909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506345" y="301591"/>
            <a:ext cx="745325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[UC.5] </a:t>
            </a:r>
            <a:r>
              <a:rPr lang="it-IT" sz="4000" b="1"/>
              <a:t>CUSTOMER</a:t>
            </a:r>
            <a:r>
              <a:rPr lang="it-IT" sz="4000"/>
              <a:t> LINE UP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985557" y="1325141"/>
            <a:ext cx="10206443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1" name="Immagine 10">
            <a:extLst>
              <a:ext uri="{FF2B5EF4-FFF2-40B4-BE49-F238E27FC236}">
                <a16:creationId xmlns:a16="http://schemas.microsoft.com/office/drawing/2014/main" id="{1988A054-7EC8-4643-97EB-4BE384C20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43" y="1566353"/>
            <a:ext cx="363185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479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506345" y="301591"/>
            <a:ext cx="745325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[UC.7] </a:t>
            </a:r>
            <a:r>
              <a:rPr lang="it-IT" sz="4000" b="1"/>
              <a:t>GUEST</a:t>
            </a:r>
            <a:r>
              <a:rPr lang="it-IT" sz="4000"/>
              <a:t> LINE UP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560320" y="1325141"/>
            <a:ext cx="9631681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Immagine 4">
            <a:extLst>
              <a:ext uri="{FF2B5EF4-FFF2-40B4-BE49-F238E27FC236}">
                <a16:creationId xmlns:a16="http://schemas.microsoft.com/office/drawing/2014/main" id="{68B090FB-0379-2D46-AEDA-4E00ED00D2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018" y="933972"/>
            <a:ext cx="9049963" cy="65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21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287505" y="301591"/>
            <a:ext cx="11616989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[UC.10/11] CUSTOMER/GUEST </a:t>
            </a:r>
            <a:r>
              <a:rPr lang="it-IT" sz="4000" b="1"/>
              <a:t>ENTERS</a:t>
            </a:r>
            <a:r>
              <a:rPr lang="it-IT" sz="4000"/>
              <a:t> A STORE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592667" y="1325141"/>
            <a:ext cx="11599335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64058923-0DAF-364E-8747-6E984DE213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50" t="14067" r="1750" b="19517"/>
          <a:stretch/>
        </p:blipFill>
        <p:spPr>
          <a:xfrm>
            <a:off x="-1212462" y="1420892"/>
            <a:ext cx="9981404" cy="441598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7072F7C-1564-FD49-999B-DD98D698C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48352" y="1566353"/>
            <a:ext cx="3631858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5252722"/>
          </a:xfrm>
        </p:spPr>
        <p:txBody>
          <a:bodyPr anchor="ctr">
            <a:noAutofit/>
          </a:bodyPr>
          <a:lstStyle/>
          <a:p>
            <a:pPr>
              <a:buClr>
                <a:srgbClr val="76D6FF"/>
              </a:buClr>
            </a:pPr>
            <a:r>
              <a:rPr lang="en-GB" sz="2000" b="1">
                <a:solidFill>
                  <a:schemeClr val="bg1"/>
                </a:solidFill>
              </a:rPr>
              <a:t>[R.9][R.10][R.11][R.12]  </a:t>
            </a:r>
          </a:p>
          <a:p>
            <a:pPr marL="0" indent="0">
              <a:buClr>
                <a:srgbClr val="76D6FF"/>
              </a:buClr>
              <a:buNone/>
            </a:pPr>
            <a:r>
              <a:rPr lang="en-GB" sz="2000">
                <a:solidFill>
                  <a:schemeClr val="bg1"/>
                </a:solidFill>
              </a:rPr>
              <a:t>The System must be able to </a:t>
            </a:r>
            <a:r>
              <a:rPr lang="en-GB" sz="2000" b="1">
                <a:solidFill>
                  <a:schemeClr val="bg1"/>
                </a:solidFill>
              </a:rPr>
              <a:t>generate tickets </a:t>
            </a:r>
            <a:r>
              <a:rPr lang="en-GB" sz="2000">
                <a:solidFill>
                  <a:schemeClr val="bg1"/>
                </a:solidFill>
              </a:rPr>
              <a:t>and associate them a unique </a:t>
            </a:r>
            <a:r>
              <a:rPr lang="en-GB" sz="2000" b="1">
                <a:solidFill>
                  <a:schemeClr val="bg1"/>
                </a:solidFill>
              </a:rPr>
              <a:t>identifier</a:t>
            </a:r>
          </a:p>
          <a:p>
            <a:pPr marL="0" indent="0">
              <a:buClr>
                <a:srgbClr val="76D6FF"/>
              </a:buClr>
              <a:buNone/>
            </a:pPr>
            <a:endParaRPr lang="en-GB" sz="2000">
              <a:solidFill>
                <a:schemeClr val="bg1"/>
              </a:solidFill>
            </a:endParaRPr>
          </a:p>
          <a:p>
            <a:pPr>
              <a:buClr>
                <a:srgbClr val="76D6FF"/>
              </a:buClr>
            </a:pPr>
            <a:r>
              <a:rPr lang="en-GB" sz="2000" b="1">
                <a:solidFill>
                  <a:schemeClr val="bg1"/>
                </a:solidFill>
              </a:rPr>
              <a:t>[R.14][R.15][R.16] </a:t>
            </a:r>
          </a:p>
          <a:p>
            <a:pPr marL="0" indent="0" algn="just">
              <a:buClr>
                <a:srgbClr val="76D6FF"/>
              </a:buClr>
              <a:buNone/>
            </a:pPr>
            <a:r>
              <a:rPr lang="en-GB" sz="2000">
                <a:solidFill>
                  <a:schemeClr val="bg1"/>
                </a:solidFill>
              </a:rPr>
              <a:t>The System must be able to </a:t>
            </a:r>
            <a:r>
              <a:rPr lang="en-GB" sz="2000" b="1">
                <a:solidFill>
                  <a:schemeClr val="bg1"/>
                </a:solidFill>
              </a:rPr>
              <a:t>read QR codes </a:t>
            </a:r>
            <a:r>
              <a:rPr lang="en-GB" sz="2000">
                <a:solidFill>
                  <a:schemeClr val="bg1"/>
                </a:solidFill>
              </a:rPr>
              <a:t>at the entrance/exit and </a:t>
            </a:r>
            <a:r>
              <a:rPr lang="en-GB" sz="2000" b="1">
                <a:solidFill>
                  <a:schemeClr val="bg1"/>
                </a:solidFill>
              </a:rPr>
              <a:t>control the sliding doors </a:t>
            </a:r>
            <a:r>
              <a:rPr lang="en-GB" sz="2000">
                <a:solidFill>
                  <a:schemeClr val="bg1"/>
                </a:solidFill>
              </a:rPr>
              <a:t>of a store</a:t>
            </a:r>
          </a:p>
          <a:p>
            <a:pPr marL="0" indent="0">
              <a:buClr>
                <a:srgbClr val="76D6FF"/>
              </a:buClr>
              <a:buNone/>
            </a:pPr>
            <a:endParaRPr lang="en-GB" sz="2000">
              <a:solidFill>
                <a:schemeClr val="bg1"/>
              </a:solidFill>
            </a:endParaRPr>
          </a:p>
          <a:p>
            <a:pPr>
              <a:buClr>
                <a:srgbClr val="76D6FF"/>
              </a:buClr>
            </a:pPr>
            <a:r>
              <a:rPr lang="en-GB" sz="2000" b="1">
                <a:solidFill>
                  <a:schemeClr val="bg1"/>
                </a:solidFill>
              </a:rPr>
              <a:t>[R.21] </a:t>
            </a:r>
          </a:p>
          <a:p>
            <a:pPr marL="0" indent="0">
              <a:buClr>
                <a:srgbClr val="76D6FF"/>
              </a:buClr>
              <a:buNone/>
            </a:pPr>
            <a:r>
              <a:rPr lang="en-GB" sz="2000">
                <a:solidFill>
                  <a:schemeClr val="bg1"/>
                </a:solidFill>
              </a:rPr>
              <a:t>The System must store </a:t>
            </a:r>
            <a:r>
              <a:rPr lang="en-GB" sz="2000" b="1">
                <a:solidFill>
                  <a:schemeClr val="bg1"/>
                </a:solidFill>
              </a:rPr>
              <a:t>historical data </a:t>
            </a:r>
            <a:r>
              <a:rPr lang="en-GB" sz="2000">
                <a:solidFill>
                  <a:schemeClr val="bg1"/>
                </a:solidFill>
              </a:rPr>
              <a:t>in order to compute estimations and </a:t>
            </a:r>
            <a:r>
              <a:rPr lang="en-GB" sz="2000" b="1">
                <a:solidFill>
                  <a:schemeClr val="bg1"/>
                </a:solidFill>
              </a:rPr>
              <a:t>schedule</a:t>
            </a:r>
            <a:r>
              <a:rPr lang="en-GB" sz="2000">
                <a:solidFill>
                  <a:schemeClr val="bg1"/>
                </a:solidFill>
              </a:rPr>
              <a:t> the visits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1" y="2600593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 spc="-150">
                <a:solidFill>
                  <a:schemeClr val="tx1"/>
                </a:solidFill>
              </a:rPr>
              <a:t>REQUIREMENTS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3785884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2500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ALLOY </a:t>
            </a:r>
            <a:r>
              <a:rPr lang="it-IT" sz="4000"/>
              <a:t>MODEL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4284132" y="1240475"/>
            <a:ext cx="7907868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AD3C0A1-CEBC-4840-947B-EB8543D6EB73}"/>
              </a:ext>
            </a:extLst>
          </p:cNvPr>
          <p:cNvSpPr txBox="1">
            <a:spLocks/>
          </p:cNvSpPr>
          <p:nvPr/>
        </p:nvSpPr>
        <p:spPr>
          <a:xfrm>
            <a:off x="7467600" y="1963862"/>
            <a:ext cx="3962399" cy="37380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GB" sz="2400"/>
              <a:t>The Alloy model focuses on the following aspects of </a:t>
            </a:r>
            <a:r>
              <a:rPr lang="en-GB" sz="2400" err="1"/>
              <a:t>CLup</a:t>
            </a:r>
            <a:r>
              <a:rPr lang="en-GB" sz="2400"/>
              <a:t>: </a:t>
            </a:r>
          </a:p>
          <a:p>
            <a:pPr algn="just"/>
            <a:r>
              <a:rPr lang="en-GB" sz="2400">
                <a:solidFill>
                  <a:schemeClr val="tx1"/>
                </a:solidFill>
              </a:rPr>
              <a:t>T</a:t>
            </a:r>
            <a:r>
              <a:rPr lang="en-GB" sz="2400"/>
              <a:t>he </a:t>
            </a:r>
            <a:r>
              <a:rPr lang="en-GB" sz="2400" b="1"/>
              <a:t>capacity of the departments </a:t>
            </a:r>
            <a:r>
              <a:rPr lang="en-GB" sz="2400"/>
              <a:t>must always be respected</a:t>
            </a:r>
          </a:p>
          <a:p>
            <a:pPr algn="just"/>
            <a:r>
              <a:rPr lang="en-GB" sz="2400" b="1"/>
              <a:t>Access to the store </a:t>
            </a:r>
            <a:r>
              <a:rPr lang="en-GB" sz="2400"/>
              <a:t>must be allowed only to those who have lined up/booked a visit through </a:t>
            </a:r>
            <a:r>
              <a:rPr lang="en-GB" sz="2400" err="1"/>
              <a:t>CLup</a:t>
            </a:r>
            <a:endParaRPr lang="en-GB" sz="2400">
              <a:solidFill>
                <a:schemeClr val="tx1"/>
              </a:solidFill>
            </a:endParaRP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562DB70-3FFD-3E4E-8FA4-15D533E6B58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4"/>
          <a:stretch/>
        </p:blipFill>
        <p:spPr>
          <a:xfrm>
            <a:off x="0" y="1963862"/>
            <a:ext cx="7467600" cy="3545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953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SYSTEM </a:t>
            </a:r>
            <a:r>
              <a:rPr lang="it-IT" sz="4000"/>
              <a:t>OVERVIEW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793067" y="1240475"/>
            <a:ext cx="8398933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Segnaposto contenuto 2">
            <a:extLst>
              <a:ext uri="{FF2B5EF4-FFF2-40B4-BE49-F238E27FC236}">
                <a16:creationId xmlns:a16="http://schemas.microsoft.com/office/drawing/2014/main" id="{FAD3C0A1-CEBC-4840-947B-EB8543D6EB73}"/>
              </a:ext>
            </a:extLst>
          </p:cNvPr>
          <p:cNvSpPr txBox="1">
            <a:spLocks/>
          </p:cNvSpPr>
          <p:nvPr/>
        </p:nvSpPr>
        <p:spPr>
          <a:xfrm>
            <a:off x="7467600" y="1583288"/>
            <a:ext cx="3962399" cy="4034237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/>
              <a:t>The components which constitute the System are organized in a </a:t>
            </a:r>
            <a:r>
              <a:rPr lang="en-GB" sz="2400" b="1"/>
              <a:t>4-tier architecture</a:t>
            </a:r>
            <a:r>
              <a:rPr lang="en-GB" sz="2400"/>
              <a:t>.</a:t>
            </a:r>
          </a:p>
          <a:p>
            <a:pPr marL="0" indent="0">
              <a:buNone/>
            </a:pPr>
            <a:r>
              <a:rPr lang="en-GB" sz="2400"/>
              <a:t>Main advantages:</a:t>
            </a:r>
          </a:p>
          <a:p>
            <a:r>
              <a:rPr lang="en-GB" sz="2400"/>
              <a:t>Maintainability </a:t>
            </a:r>
          </a:p>
          <a:p>
            <a:r>
              <a:rPr lang="en-GB" sz="2400"/>
              <a:t>Scalability</a:t>
            </a:r>
          </a:p>
          <a:p>
            <a:r>
              <a:rPr lang="en-GB" sz="2400"/>
              <a:t>Speed-up the development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5E709AD-B2CF-FE42-BED1-E6641D790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17" y="1583287"/>
            <a:ext cx="6963499" cy="5086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6660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COMPONENT </a:t>
            </a:r>
            <a:r>
              <a:rPr lang="it-IT" sz="4000"/>
              <a:t>DIAGRAM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3124200" y="1240475"/>
            <a:ext cx="9067801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7C0DC97-57FB-E540-B947-A53BE9D3A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25" y="1347156"/>
            <a:ext cx="10859349" cy="540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26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APPLICATION </a:t>
            </a:r>
            <a:r>
              <a:rPr lang="it-IT" sz="4000"/>
              <a:t>COMPONENTS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468881" y="1240475"/>
            <a:ext cx="9723119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B3D762B8-E8C3-6B41-B163-0B7511A44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364" y="1698583"/>
            <a:ext cx="3444313" cy="682819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EE995874-7966-704B-AA33-491D21FFF95D}"/>
              </a:ext>
            </a:extLst>
          </p:cNvPr>
          <p:cNvSpPr txBox="1"/>
          <p:nvPr/>
        </p:nvSpPr>
        <p:spPr>
          <a:xfrm>
            <a:off x="6827520" y="3429000"/>
            <a:ext cx="2377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CUSTOMER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2663776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APPLICATION </a:t>
            </a:r>
            <a:r>
              <a:rPr lang="it-IT" sz="4000"/>
              <a:t>COMPONENTS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468881" y="1240475"/>
            <a:ext cx="9723119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D73A6-4F5A-8A41-9DD1-B709EAF0C16A}"/>
              </a:ext>
            </a:extLst>
          </p:cNvPr>
          <p:cNvSpPr txBox="1"/>
          <p:nvPr/>
        </p:nvSpPr>
        <p:spPr>
          <a:xfrm>
            <a:off x="8503919" y="3429000"/>
            <a:ext cx="23774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NEXT-UP APPLICATION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D6818D4-2896-854A-BFD5-C9D07803DA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0" t="14668" r="15651" b="20965"/>
          <a:stretch/>
        </p:blipFill>
        <p:spPr>
          <a:xfrm>
            <a:off x="439738" y="1721962"/>
            <a:ext cx="7624443" cy="48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3929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APPLICATION </a:t>
            </a:r>
            <a:r>
              <a:rPr lang="it-IT" sz="4000"/>
              <a:t>COMPONENTS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468881" y="1240475"/>
            <a:ext cx="9723119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A1D32BF4-B467-A349-B687-ABA4B6F9C7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792" t="12859" r="18861" b="15808"/>
          <a:stretch/>
        </p:blipFill>
        <p:spPr>
          <a:xfrm>
            <a:off x="293441" y="1523251"/>
            <a:ext cx="7917038" cy="6212156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D73A6-4F5A-8A41-9DD1-B709EAF0C16A}"/>
              </a:ext>
            </a:extLst>
          </p:cNvPr>
          <p:cNvSpPr txBox="1"/>
          <p:nvPr/>
        </p:nvSpPr>
        <p:spPr>
          <a:xfrm>
            <a:off x="8503919" y="3429000"/>
            <a:ext cx="23774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PHYSICAL TICKET DISPENSER APPLICATION</a:t>
            </a:r>
          </a:p>
        </p:txBody>
      </p:sp>
    </p:spTree>
    <p:extLst>
      <p:ext uri="{BB962C8B-B14F-4D97-AF65-F5344CB8AC3E}">
        <p14:creationId xmlns:p14="http://schemas.microsoft.com/office/powerpoint/2010/main" val="2657977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525272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[G.1]  </a:t>
            </a:r>
            <a:r>
              <a:rPr lang="en-GB" sz="2000">
                <a:solidFill>
                  <a:schemeClr val="bg1"/>
                </a:solidFill>
              </a:rPr>
              <a:t>Allows Store Managers to </a:t>
            </a:r>
            <a:r>
              <a:rPr lang="en-GB" sz="2000" b="1">
                <a:solidFill>
                  <a:schemeClr val="bg1"/>
                </a:solidFill>
              </a:rPr>
              <a:t>regulate</a:t>
            </a:r>
            <a:r>
              <a:rPr lang="en-GB" sz="2000">
                <a:solidFill>
                  <a:schemeClr val="bg1"/>
                </a:solidFill>
              </a:rPr>
              <a:t> the 	 influx of the people in their store </a:t>
            </a:r>
          </a:p>
          <a:p>
            <a:r>
              <a:rPr lang="en-GB" sz="2000" b="1">
                <a:solidFill>
                  <a:schemeClr val="bg1"/>
                </a:solidFill>
              </a:rPr>
              <a:t>[G.2]</a:t>
            </a:r>
            <a:r>
              <a:rPr lang="en-GB" sz="2000">
                <a:solidFill>
                  <a:schemeClr val="bg1"/>
                </a:solidFill>
              </a:rPr>
              <a:t>  Allows Customers to </a:t>
            </a:r>
            <a:r>
              <a:rPr lang="en-GB" sz="2000" b="1">
                <a:solidFill>
                  <a:schemeClr val="bg1"/>
                </a:solidFill>
              </a:rPr>
              <a:t>line up </a:t>
            </a:r>
            <a:r>
              <a:rPr lang="en-GB" sz="2000">
                <a:solidFill>
                  <a:schemeClr val="bg1"/>
                </a:solidFill>
              </a:rPr>
              <a:t>from their 	 home </a:t>
            </a:r>
          </a:p>
          <a:p>
            <a:r>
              <a:rPr lang="en-GB" sz="2000" b="1">
                <a:solidFill>
                  <a:schemeClr val="bg1"/>
                </a:solidFill>
              </a:rPr>
              <a:t>[G.3]  </a:t>
            </a:r>
            <a:r>
              <a:rPr lang="en-GB" sz="2000">
                <a:solidFill>
                  <a:schemeClr val="bg1"/>
                </a:solidFill>
              </a:rPr>
              <a:t>Allows Guests to </a:t>
            </a:r>
            <a:r>
              <a:rPr lang="en-GB" sz="2000" b="1">
                <a:solidFill>
                  <a:schemeClr val="bg1"/>
                </a:solidFill>
              </a:rPr>
              <a:t>line up</a:t>
            </a:r>
            <a:r>
              <a:rPr lang="en-GB" sz="2000">
                <a:solidFill>
                  <a:schemeClr val="bg1"/>
                </a:solidFill>
              </a:rPr>
              <a:t> physically 	 from a store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1" y="2600593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100">
                <a:solidFill>
                  <a:schemeClr val="tx1"/>
                </a:solidFill>
              </a:rPr>
              <a:t>GOALs</a:t>
            </a:r>
            <a:endParaRPr lang="en-GB" sz="4000">
              <a:solidFill>
                <a:schemeClr val="tx1"/>
              </a:solidFill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7F2E48-1113-0A46-82B3-0B8C01BCA5F7}"/>
              </a:ext>
            </a:extLst>
          </p:cNvPr>
          <p:cNvCxnSpPr>
            <a:cxnSpLocks/>
          </p:cNvCxnSpPr>
          <p:nvPr/>
        </p:nvCxnSpPr>
        <p:spPr>
          <a:xfrm>
            <a:off x="0" y="3731697"/>
            <a:ext cx="42976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5B7D6A69-75DB-1D4A-85A7-9C5F4E132217}"/>
              </a:ext>
            </a:extLst>
          </p:cNvPr>
          <p:cNvSpPr txBox="1">
            <a:spLocks noChangeAspect="1"/>
          </p:cNvSpPr>
          <p:nvPr/>
        </p:nvSpPr>
        <p:spPr>
          <a:xfrm>
            <a:off x="14068" y="3175375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>
                <a:solidFill>
                  <a:schemeClr val="tx1"/>
                </a:solidFill>
              </a:rPr>
              <a:t>part 1</a:t>
            </a:r>
          </a:p>
        </p:txBody>
      </p:sp>
    </p:spTree>
    <p:extLst>
      <p:ext uri="{BB962C8B-B14F-4D97-AF65-F5344CB8AC3E}">
        <p14:creationId xmlns:p14="http://schemas.microsoft.com/office/powerpoint/2010/main" val="2675030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" y="318525"/>
            <a:ext cx="12192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 b="1"/>
              <a:t>APPLICATION </a:t>
            </a:r>
            <a:r>
              <a:rPr lang="it-IT" sz="4000"/>
              <a:t>COMPONENTS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2468881" y="1240475"/>
            <a:ext cx="9723119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D73A6-4F5A-8A41-9DD1-B709EAF0C16A}"/>
              </a:ext>
            </a:extLst>
          </p:cNvPr>
          <p:cNvSpPr txBox="1"/>
          <p:nvPr/>
        </p:nvSpPr>
        <p:spPr>
          <a:xfrm>
            <a:off x="8214358" y="3429000"/>
            <a:ext cx="2941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/>
              <a:t>STORE MANAGER </a:t>
            </a:r>
          </a:p>
          <a:p>
            <a:r>
              <a:rPr lang="en-GB" sz="2400"/>
              <a:t>WEB APPLICATION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B319BE2-1D19-C24C-A474-AD29E840B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029" y="1583287"/>
            <a:ext cx="8116890" cy="485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919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-533401" y="242780"/>
            <a:ext cx="13258801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3600"/>
              <a:t>IMPLEMENTATION, </a:t>
            </a:r>
            <a:r>
              <a:rPr lang="it-IT" sz="3600" b="1"/>
              <a:t>INTEGRATION</a:t>
            </a:r>
            <a:r>
              <a:rPr lang="it-IT" sz="3600"/>
              <a:t> AND </a:t>
            </a:r>
            <a:r>
              <a:rPr lang="it-IT" sz="3600" b="1"/>
              <a:t>TEST</a:t>
            </a:r>
            <a:r>
              <a:rPr lang="it-IT" sz="3600"/>
              <a:t> PLAN</a:t>
            </a:r>
            <a:endParaRPr lang="en-US" sz="3600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609600" y="1164275"/>
            <a:ext cx="11582401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55D73A6-4F5A-8A41-9DD1-B709EAF0C16A}"/>
              </a:ext>
            </a:extLst>
          </p:cNvPr>
          <p:cNvSpPr txBox="1"/>
          <p:nvPr/>
        </p:nvSpPr>
        <p:spPr>
          <a:xfrm>
            <a:off x="7234554" y="4065392"/>
            <a:ext cx="2701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/>
              <a:t>A bottom up approach.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F27A0B-BEC8-DD4F-945F-79F6EE51C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05" y="2162426"/>
            <a:ext cx="5340350" cy="4206043"/>
          </a:xfrm>
          <a:prstGeom prst="rect">
            <a:avLst/>
          </a:prstGeom>
        </p:spPr>
      </p:pic>
      <p:pic>
        <p:nvPicPr>
          <p:cNvPr id="6" name="Segnaposto contenuto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7A0B987-EC0F-BA4E-B650-E19D39590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212" y="1632205"/>
            <a:ext cx="6522483" cy="174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2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o 4">
            <a:extLst>
              <a:ext uri="{FF2B5EF4-FFF2-40B4-BE49-F238E27FC236}">
                <a16:creationId xmlns:a16="http://schemas.microsoft.com/office/drawing/2014/main" id="{6269D719-512B-F349-96BA-DD97B0BEFCC4}"/>
              </a:ext>
            </a:extLst>
          </p:cNvPr>
          <p:cNvGrpSpPr/>
          <p:nvPr/>
        </p:nvGrpSpPr>
        <p:grpSpPr>
          <a:xfrm>
            <a:off x="4725569" y="1528265"/>
            <a:ext cx="2740862" cy="3466190"/>
            <a:chOff x="4070249" y="1149844"/>
            <a:chExt cx="2740862" cy="3466190"/>
          </a:xfrm>
        </p:grpSpPr>
        <p:pic>
          <p:nvPicPr>
            <p:cNvPr id="2" name="Picture 13">
              <a:extLst>
                <a:ext uri="{FF2B5EF4-FFF2-40B4-BE49-F238E27FC236}">
                  <a16:creationId xmlns:a16="http://schemas.microsoft.com/office/drawing/2014/main" id="{D622C08C-1BBF-E94A-B6BF-2760ED707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0249" y="1149844"/>
              <a:ext cx="2740862" cy="2740862"/>
            </a:xfrm>
            <a:prstGeom prst="rect">
              <a:avLst/>
            </a:prstGeom>
          </p:spPr>
        </p:pic>
        <p:sp>
          <p:nvSpPr>
            <p:cNvPr id="3" name="CasellaDiTesto 2">
              <a:extLst>
                <a:ext uri="{FF2B5EF4-FFF2-40B4-BE49-F238E27FC236}">
                  <a16:creationId xmlns:a16="http://schemas.microsoft.com/office/drawing/2014/main" id="{0629C4C0-0D8F-3049-9594-97A476AEDBF3}"/>
                </a:ext>
              </a:extLst>
            </p:cNvPr>
            <p:cNvSpPr txBox="1"/>
            <p:nvPr/>
          </p:nvSpPr>
          <p:spPr>
            <a:xfrm>
              <a:off x="4604553" y="3785037"/>
              <a:ext cx="16722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4800">
                  <a:latin typeface="+mj-lt"/>
                  <a:ea typeface="SF Pro Display" pitchFamily="2" charset="0"/>
                  <a:cs typeface="SF Pro Display" pitchFamily="2" charset="0"/>
                </a:rPr>
                <a:t>CLUP</a:t>
              </a:r>
              <a:endParaRPr lang="en-GB">
                <a:latin typeface="+mj-lt"/>
                <a:ea typeface="SF Pro Display" pitchFamily="2" charset="0"/>
                <a:cs typeface="SF Pro Display" pitchFamily="2" charset="0"/>
              </a:endParaRPr>
            </a:p>
          </p:txBody>
        </p:sp>
      </p:grp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FBC69BF-7103-264B-81B9-4F650D37E3C5}"/>
              </a:ext>
            </a:extLst>
          </p:cNvPr>
          <p:cNvSpPr txBox="1"/>
          <p:nvPr/>
        </p:nvSpPr>
        <p:spPr>
          <a:xfrm>
            <a:off x="4381500" y="5775013"/>
            <a:ext cx="3429000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rm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cap="all" spc="200">
                <a:latin typeface="+mj-lt"/>
                <a:ea typeface="+mj-ea"/>
                <a:cs typeface="+mj-cs"/>
              </a:rPr>
              <a:t>1st February 2021</a:t>
            </a:r>
          </a:p>
        </p:txBody>
      </p:sp>
    </p:spTree>
    <p:extLst>
      <p:ext uri="{BB962C8B-B14F-4D97-AF65-F5344CB8AC3E}">
        <p14:creationId xmlns:p14="http://schemas.microsoft.com/office/powerpoint/2010/main" val="4016069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1" y="2600593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>
                <a:solidFill>
                  <a:schemeClr val="tx1"/>
                </a:solidFill>
              </a:rPr>
              <a:t>Actors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3710596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5" name="Gruppo 4">
            <a:extLst>
              <a:ext uri="{FF2B5EF4-FFF2-40B4-BE49-F238E27FC236}">
                <a16:creationId xmlns:a16="http://schemas.microsoft.com/office/drawing/2014/main" id="{1EE11585-4BD0-DC4F-A608-CB871A5B5C11}"/>
              </a:ext>
            </a:extLst>
          </p:cNvPr>
          <p:cNvGrpSpPr/>
          <p:nvPr/>
        </p:nvGrpSpPr>
        <p:grpSpPr>
          <a:xfrm>
            <a:off x="6906478" y="1068318"/>
            <a:ext cx="4630350" cy="1248592"/>
            <a:chOff x="6912191" y="4359624"/>
            <a:chExt cx="4630350" cy="1248592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FB25804E-C140-F04A-BE87-B2F4BC77CBB3}"/>
                </a:ext>
              </a:extLst>
            </p:cNvPr>
            <p:cNvSpPr txBox="1"/>
            <p:nvPr/>
          </p:nvSpPr>
          <p:spPr>
            <a:xfrm>
              <a:off x="9165101" y="4900039"/>
              <a:ext cx="237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solidFill>
                    <a:schemeClr val="bg1"/>
                  </a:solidFill>
                </a:rPr>
                <a:t>GUEST</a:t>
              </a:r>
            </a:p>
          </p:txBody>
        </p:sp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99AE8F76-E29B-8741-B4C7-55246F5C2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912191" y="4359624"/>
              <a:ext cx="1248592" cy="1248592"/>
            </a:xfrm>
            <a:prstGeom prst="rect">
              <a:avLst/>
            </a:prstGeom>
          </p:spPr>
        </p:pic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AAA042A1-0933-6140-934F-2FFE45CB9EC3}"/>
              </a:ext>
            </a:extLst>
          </p:cNvPr>
          <p:cNvGrpSpPr/>
          <p:nvPr/>
        </p:nvGrpSpPr>
        <p:grpSpPr>
          <a:xfrm>
            <a:off x="6855231" y="4816629"/>
            <a:ext cx="4632897" cy="1248592"/>
            <a:chOff x="6909644" y="1019693"/>
            <a:chExt cx="4632897" cy="1248592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B504E335-DD89-E344-91A4-224255DD93D5}"/>
                </a:ext>
              </a:extLst>
            </p:cNvPr>
            <p:cNvSpPr txBox="1"/>
            <p:nvPr/>
          </p:nvSpPr>
          <p:spPr>
            <a:xfrm>
              <a:off x="9165101" y="1228491"/>
              <a:ext cx="2377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 dirty="0">
                  <a:solidFill>
                    <a:schemeClr val="bg1"/>
                  </a:solidFill>
                </a:rPr>
                <a:t>STORE MANAGER</a:t>
              </a:r>
            </a:p>
          </p:txBody>
        </p:sp>
        <p:pic>
          <p:nvPicPr>
            <p:cNvPr id="14" name="Elemento grafico 13">
              <a:extLst>
                <a:ext uri="{FF2B5EF4-FFF2-40B4-BE49-F238E27FC236}">
                  <a16:creationId xmlns:a16="http://schemas.microsoft.com/office/drawing/2014/main" id="{5604B296-BD5A-E642-87B8-4FA9B726B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909644" y="1019693"/>
              <a:ext cx="1248592" cy="1248592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F2EBBB81-A7AD-D34F-A6F4-28C405F91AA1}"/>
              </a:ext>
            </a:extLst>
          </p:cNvPr>
          <p:cNvGrpSpPr/>
          <p:nvPr/>
        </p:nvGrpSpPr>
        <p:grpSpPr>
          <a:xfrm>
            <a:off x="6653019" y="2912293"/>
            <a:ext cx="4847518" cy="1170555"/>
            <a:chOff x="6653019" y="2788228"/>
            <a:chExt cx="4847518" cy="1170555"/>
          </a:xfrm>
        </p:grpSpPr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321FBDB8-005A-FA4E-B514-B49BD64B286F}"/>
                </a:ext>
              </a:extLst>
            </p:cNvPr>
            <p:cNvSpPr txBox="1"/>
            <p:nvPr/>
          </p:nvSpPr>
          <p:spPr>
            <a:xfrm>
              <a:off x="9123097" y="3248931"/>
              <a:ext cx="23774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400">
                  <a:solidFill>
                    <a:schemeClr val="bg1"/>
                  </a:solidFill>
                </a:rPr>
                <a:t>CUSTOMER</a:t>
              </a:r>
            </a:p>
          </p:txBody>
        </p: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C25949FE-22DF-4B4F-ACF2-A4C9BCFCA67D}"/>
                </a:ext>
              </a:extLst>
            </p:cNvPr>
            <p:cNvGrpSpPr/>
            <p:nvPr/>
          </p:nvGrpSpPr>
          <p:grpSpPr>
            <a:xfrm>
              <a:off x="6653019" y="2788228"/>
              <a:ext cx="1507764" cy="1170555"/>
              <a:chOff x="6653019" y="2788228"/>
              <a:chExt cx="1507764" cy="1170555"/>
            </a:xfrm>
          </p:grpSpPr>
          <p:pic>
            <p:nvPicPr>
              <p:cNvPr id="3" name="Elemento grafico 2">
                <a:extLst>
                  <a:ext uri="{FF2B5EF4-FFF2-40B4-BE49-F238E27FC236}">
                    <a16:creationId xmlns:a16="http://schemas.microsoft.com/office/drawing/2014/main" id="{5E5D65CC-C8D4-7843-9886-15B8AE0F76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990228" y="2788228"/>
                <a:ext cx="1170555" cy="1170555"/>
              </a:xfrm>
              <a:prstGeom prst="rect">
                <a:avLst/>
              </a:prstGeom>
            </p:spPr>
          </p:pic>
          <p:pic>
            <p:nvPicPr>
              <p:cNvPr id="16" name="Elemento grafico 15">
                <a:extLst>
                  <a:ext uri="{FF2B5EF4-FFF2-40B4-BE49-F238E27FC236}">
                    <a16:creationId xmlns:a16="http://schemas.microsoft.com/office/drawing/2014/main" id="{557A6C55-93C6-C749-962D-A5A585AB5C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53019" y="3445532"/>
                <a:ext cx="513251" cy="51325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829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525272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[G.6]  </a:t>
            </a:r>
            <a:r>
              <a:rPr lang="en-GB" sz="2000">
                <a:solidFill>
                  <a:schemeClr val="bg1"/>
                </a:solidFill>
              </a:rPr>
              <a:t>Allows Customers to </a:t>
            </a:r>
            <a:r>
              <a:rPr lang="en-GB" sz="2000" b="1">
                <a:solidFill>
                  <a:schemeClr val="bg1"/>
                </a:solidFill>
              </a:rPr>
              <a:t>book a visit </a:t>
            </a:r>
            <a:r>
              <a:rPr lang="en-GB" sz="2000">
                <a:solidFill>
                  <a:schemeClr val="bg1"/>
                </a:solidFill>
              </a:rPr>
              <a:t>to a 	 specific store in a specific date </a:t>
            </a:r>
          </a:p>
          <a:p>
            <a:r>
              <a:rPr lang="en-GB" sz="2000" b="1">
                <a:solidFill>
                  <a:schemeClr val="bg1"/>
                </a:solidFill>
              </a:rPr>
              <a:t>[G.9]</a:t>
            </a:r>
            <a:r>
              <a:rPr lang="en-GB" sz="2000">
                <a:solidFill>
                  <a:schemeClr val="bg1"/>
                </a:solidFill>
              </a:rPr>
              <a:t>  Provides Customers with periodic 	 </a:t>
            </a:r>
            <a:r>
              <a:rPr lang="en-GB" sz="2000" b="1">
                <a:solidFill>
                  <a:schemeClr val="bg1"/>
                </a:solidFill>
              </a:rPr>
              <a:t>notifications</a:t>
            </a:r>
            <a:r>
              <a:rPr lang="en-GB" sz="2000">
                <a:solidFill>
                  <a:schemeClr val="bg1"/>
                </a:solidFill>
              </a:rPr>
              <a:t> about available slots in the 	 day/time range they usually shop</a:t>
            </a:r>
          </a:p>
          <a:p>
            <a:r>
              <a:rPr lang="en-GB" sz="2000" b="1">
                <a:solidFill>
                  <a:schemeClr val="bg1"/>
                </a:solidFill>
              </a:rPr>
              <a:t>[G.4] </a:t>
            </a:r>
            <a:r>
              <a:rPr lang="en-GB" sz="2000">
                <a:solidFill>
                  <a:schemeClr val="bg1"/>
                </a:solidFill>
              </a:rPr>
              <a:t>Allows Store Manager to keep access data 	 under control</a:t>
            </a:r>
            <a:endParaRPr lang="en-GB" sz="2000" b="1">
              <a:solidFill>
                <a:schemeClr val="bg1"/>
              </a:solidFill>
            </a:endParaRP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1" y="2600593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100">
                <a:solidFill>
                  <a:schemeClr val="tx1"/>
                </a:solidFill>
              </a:rPr>
              <a:t>GOALs</a:t>
            </a:r>
            <a:endParaRPr lang="en-GB" sz="4000">
              <a:solidFill>
                <a:schemeClr val="tx1"/>
              </a:solidFill>
            </a:endParaRPr>
          </a:p>
        </p:txBody>
      </p:sp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AB7F2E48-1113-0A46-82B3-0B8C01BCA5F7}"/>
              </a:ext>
            </a:extLst>
          </p:cNvPr>
          <p:cNvCxnSpPr>
            <a:cxnSpLocks/>
          </p:cNvCxnSpPr>
          <p:nvPr/>
        </p:nvCxnSpPr>
        <p:spPr>
          <a:xfrm>
            <a:off x="0" y="3731697"/>
            <a:ext cx="4297680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Titolo 1">
            <a:extLst>
              <a:ext uri="{FF2B5EF4-FFF2-40B4-BE49-F238E27FC236}">
                <a16:creationId xmlns:a16="http://schemas.microsoft.com/office/drawing/2014/main" id="{BEBCD1EC-B2ED-D74B-8FEF-BBD812FC42B1}"/>
              </a:ext>
            </a:extLst>
          </p:cNvPr>
          <p:cNvSpPr txBox="1">
            <a:spLocks noChangeAspect="1"/>
          </p:cNvSpPr>
          <p:nvPr/>
        </p:nvSpPr>
        <p:spPr>
          <a:xfrm>
            <a:off x="-14068" y="3175375"/>
            <a:ext cx="5315060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2000">
                <a:solidFill>
                  <a:schemeClr val="tx1"/>
                </a:solidFill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2254973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6D6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5252722"/>
          </a:xfrm>
        </p:spPr>
        <p:txBody>
          <a:bodyPr anchor="ctr">
            <a:normAutofit/>
          </a:bodyPr>
          <a:lstStyle/>
          <a:p>
            <a:pPr>
              <a:buClr>
                <a:srgbClr val="76D6FF"/>
              </a:buClr>
            </a:pPr>
            <a:r>
              <a:rPr lang="en-GB" sz="2000" b="1">
                <a:solidFill>
                  <a:schemeClr val="bg1"/>
                </a:solidFill>
              </a:rPr>
              <a:t>[D.1]  </a:t>
            </a:r>
            <a:r>
              <a:rPr lang="en-GB" sz="2000">
                <a:solidFill>
                  <a:schemeClr val="bg1"/>
                </a:solidFill>
              </a:rPr>
              <a:t>No client, be it a Customer or a Guest, 	 can </a:t>
            </a:r>
            <a:r>
              <a:rPr lang="en-GB" sz="2000" b="1">
                <a:solidFill>
                  <a:schemeClr val="bg1"/>
                </a:solidFill>
              </a:rPr>
              <a:t>enter</a:t>
            </a:r>
            <a:r>
              <a:rPr lang="en-GB" sz="2000">
                <a:solidFill>
                  <a:schemeClr val="bg1"/>
                </a:solidFill>
              </a:rPr>
              <a:t> a store without having shown a 	 QR code at the entrance </a:t>
            </a:r>
          </a:p>
          <a:p>
            <a:pPr>
              <a:buClr>
                <a:srgbClr val="76D6FF"/>
              </a:buClr>
            </a:pPr>
            <a:r>
              <a:rPr lang="en-GB" sz="2000" b="1">
                <a:solidFill>
                  <a:schemeClr val="bg1"/>
                </a:solidFill>
              </a:rPr>
              <a:t>[D.2]  </a:t>
            </a:r>
            <a:r>
              <a:rPr lang="en-GB" sz="2000">
                <a:solidFill>
                  <a:schemeClr val="bg1"/>
                </a:solidFill>
              </a:rPr>
              <a:t>No client, be it a Customer or a Guest, 	 can </a:t>
            </a:r>
            <a:r>
              <a:rPr lang="en-GB" sz="2000" b="1">
                <a:solidFill>
                  <a:schemeClr val="bg1"/>
                </a:solidFill>
              </a:rPr>
              <a:t>leave</a:t>
            </a:r>
            <a:r>
              <a:rPr lang="en-GB" sz="2000">
                <a:solidFill>
                  <a:schemeClr val="bg1"/>
                </a:solidFill>
              </a:rPr>
              <a:t> a store without having shown a 	 QR code at the exit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1" y="2600593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>
                <a:solidFill>
                  <a:schemeClr val="tx1"/>
                </a:solidFill>
              </a:rPr>
              <a:t>DOMAIN ASSUMPTION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4006017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397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1">
            <a:extLst>
              <a:ext uri="{FF2B5EF4-FFF2-40B4-BE49-F238E27FC236}">
                <a16:creationId xmlns:a16="http://schemas.microsoft.com/office/drawing/2014/main" id="{FB403EBD-907E-4D59-98D4-A72CD1063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A2C5F9-CE3B-46EC-B8C1-3925BEFF9C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9181" y="802638"/>
            <a:ext cx="5537981" cy="5252722"/>
          </a:xfrm>
        </p:spPr>
        <p:txBody>
          <a:bodyPr anchor="ctr">
            <a:normAutofit/>
          </a:bodyPr>
          <a:lstStyle/>
          <a:p>
            <a:r>
              <a:rPr lang="en-GB" sz="2000" b="1">
                <a:solidFill>
                  <a:schemeClr val="bg1"/>
                </a:solidFill>
              </a:rPr>
              <a:t>QR code readers </a:t>
            </a:r>
            <a:r>
              <a:rPr lang="en-GB" sz="2000">
                <a:solidFill>
                  <a:schemeClr val="bg1"/>
                </a:solidFill>
              </a:rPr>
              <a:t>positioned in front of all the entrances and exits of the buildings</a:t>
            </a:r>
          </a:p>
          <a:p>
            <a:r>
              <a:rPr lang="en-GB" sz="2000">
                <a:solidFill>
                  <a:schemeClr val="bg1"/>
                </a:solidFill>
              </a:rPr>
              <a:t>Remotely controllable </a:t>
            </a:r>
            <a:r>
              <a:rPr lang="en-GB" sz="2000" b="1">
                <a:solidFill>
                  <a:schemeClr val="bg1"/>
                </a:solidFill>
              </a:rPr>
              <a:t>sliding doors</a:t>
            </a:r>
          </a:p>
          <a:p>
            <a:r>
              <a:rPr lang="en-GB" sz="2000">
                <a:solidFill>
                  <a:schemeClr val="bg1"/>
                </a:solidFill>
              </a:rPr>
              <a:t>A </a:t>
            </a:r>
            <a:r>
              <a:rPr lang="en-GB" sz="2000" b="1">
                <a:solidFill>
                  <a:schemeClr val="bg1"/>
                </a:solidFill>
              </a:rPr>
              <a:t>device</a:t>
            </a:r>
            <a:r>
              <a:rPr lang="en-GB" sz="2000">
                <a:solidFill>
                  <a:schemeClr val="bg1"/>
                </a:solidFill>
              </a:rPr>
              <a:t> to show which Store Clients are allowed to enter the store</a:t>
            </a:r>
          </a:p>
          <a:p>
            <a:r>
              <a:rPr lang="en-GB" sz="2000">
                <a:solidFill>
                  <a:schemeClr val="bg1"/>
                </a:solidFill>
              </a:rPr>
              <a:t>A </a:t>
            </a:r>
            <a:r>
              <a:rPr lang="en-GB" sz="2000" b="1">
                <a:solidFill>
                  <a:schemeClr val="bg1"/>
                </a:solidFill>
              </a:rPr>
              <a:t>device</a:t>
            </a:r>
            <a:r>
              <a:rPr lang="en-GB" sz="2000">
                <a:solidFill>
                  <a:schemeClr val="bg1"/>
                </a:solidFill>
              </a:rPr>
              <a:t> that allows Guests to receive paper ticket. </a:t>
            </a:r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AF5085A1-B526-064C-B2FB-8777F0779E5E}"/>
              </a:ext>
            </a:extLst>
          </p:cNvPr>
          <p:cNvSpPr txBox="1">
            <a:spLocks noChangeAspect="1"/>
          </p:cNvSpPr>
          <p:nvPr/>
        </p:nvSpPr>
        <p:spPr>
          <a:xfrm>
            <a:off x="-1" y="2600593"/>
            <a:ext cx="5315061" cy="1656000"/>
          </a:xfrm>
          <a:prstGeom prst="ellipse">
            <a:avLst/>
          </a:prstGeom>
          <a:noFill/>
          <a:ln w="76200" cap="sq">
            <a:noFill/>
            <a:miter lim="800000"/>
          </a:ln>
        </p:spPr>
        <p:txBody>
          <a:bodyPr vert="horz" lIns="182880" tIns="182880" rIns="182880" bIns="18288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GB" sz="4000">
                <a:solidFill>
                  <a:schemeClr val="tx1"/>
                </a:solidFill>
              </a:rPr>
              <a:t>Specific </a:t>
            </a:r>
            <a:r>
              <a:rPr lang="en-GB" sz="4000" spc="-150">
                <a:solidFill>
                  <a:schemeClr val="tx1"/>
                </a:solidFill>
              </a:rPr>
              <a:t>REQUIREMENTS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93EBB6E9-8F68-234F-BECB-FB492CEB1E9B}"/>
              </a:ext>
            </a:extLst>
          </p:cNvPr>
          <p:cNvCxnSpPr>
            <a:cxnSpLocks/>
          </p:cNvCxnSpPr>
          <p:nvPr/>
        </p:nvCxnSpPr>
        <p:spPr>
          <a:xfrm>
            <a:off x="0" y="4006017"/>
            <a:ext cx="4310743" cy="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9859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506345" y="301591"/>
            <a:ext cx="745325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[UC.5] </a:t>
            </a:r>
            <a:r>
              <a:rPr lang="it-IT" sz="4000" b="1"/>
              <a:t>CUSTOMER</a:t>
            </a:r>
            <a:r>
              <a:rPr lang="it-IT" sz="4000"/>
              <a:t> LINE UP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985557" y="1325141"/>
            <a:ext cx="10206443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F5E71112-03DC-B347-8A3A-DFD219875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44" y="1566353"/>
            <a:ext cx="3631858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7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506345" y="301591"/>
            <a:ext cx="745325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[UC.5] </a:t>
            </a:r>
            <a:r>
              <a:rPr lang="it-IT" sz="4000" b="1"/>
              <a:t>CUSTOMER</a:t>
            </a:r>
            <a:r>
              <a:rPr lang="it-IT" sz="4000"/>
              <a:t> LINE UP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985557" y="1325141"/>
            <a:ext cx="10206443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604451B4-D0D0-5744-97D6-465D770CD1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43" y="1566353"/>
            <a:ext cx="3631859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204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DBCDF-1841-864D-8905-D0B0F6E9E911}"/>
              </a:ext>
            </a:extLst>
          </p:cNvPr>
          <p:cNvSpPr txBox="1"/>
          <p:nvPr/>
        </p:nvSpPr>
        <p:spPr>
          <a:xfrm>
            <a:off x="1506345" y="301591"/>
            <a:ext cx="7453256" cy="1264762"/>
          </a:xfrm>
          <a:prstGeom prst="rect">
            <a:avLst/>
          </a:prstGeom>
        </p:spPr>
        <p:txBody>
          <a:bodyPr vert="horz" lIns="274320" tIns="182880" rIns="274320" bIns="182880" rtlCol="0" anchor="ctr" anchorCtr="1">
            <a:noAutofit/>
          </a:bodyPr>
          <a:lstStyle/>
          <a:p>
            <a:pPr algn="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it-IT" sz="4000"/>
              <a:t>[UC.5] </a:t>
            </a:r>
            <a:r>
              <a:rPr lang="it-IT" sz="4000" b="1"/>
              <a:t>CUSTOMER</a:t>
            </a:r>
            <a:r>
              <a:rPr lang="it-IT" sz="4000"/>
              <a:t> LINE UP</a:t>
            </a:r>
            <a:endParaRPr lang="en-US" sz="4000" cap="all" spc="200">
              <a:latin typeface="+mj-lt"/>
              <a:ea typeface="+mj-ea"/>
              <a:cs typeface="+mj-cs"/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B883E98F-2683-AF43-A7F9-6ADD45477906}"/>
              </a:ext>
            </a:extLst>
          </p:cNvPr>
          <p:cNvCxnSpPr>
            <a:cxnSpLocks/>
          </p:cNvCxnSpPr>
          <p:nvPr/>
        </p:nvCxnSpPr>
        <p:spPr>
          <a:xfrm flipH="1">
            <a:off x="1985557" y="1325141"/>
            <a:ext cx="10206443" cy="0"/>
          </a:xfrm>
          <a:prstGeom prst="line">
            <a:avLst/>
          </a:prstGeom>
          <a:ln w="76200">
            <a:solidFill>
              <a:srgbClr val="FF93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B0EF4BD1-4246-BF46-86AA-BEC0E5CD8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044" y="1566353"/>
            <a:ext cx="3631858" cy="72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997532"/>
      </p:ext>
    </p:extLst>
  </p:cSld>
  <p:clrMapOvr>
    <a:masterClrMapping/>
  </p:clrMapOvr>
</p:sld>
</file>

<file path=ppt/theme/theme1.xml><?xml version="1.0" encoding="utf-8"?>
<a:theme xmlns:a="http://schemas.openxmlformats.org/drawingml/2006/main" name="Pacco">
  <a:themeElements>
    <a:clrScheme name="Giallo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A425FB89-E954-4A2A-81DC-D90804A94DB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494</Words>
  <Application>Microsoft Macintosh PowerPoint</Application>
  <PresentationFormat>Widescreen</PresentationFormat>
  <Paragraphs>72</Paragraphs>
  <Slides>22</Slides>
  <Notes>6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6" baseType="lpstr">
      <vt:lpstr>Arial</vt:lpstr>
      <vt:lpstr>Calibri</vt:lpstr>
      <vt:lpstr>Gill Sans MT</vt:lpstr>
      <vt:lpstr>Pacco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Steven --</dc:creator>
  <cp:lastModifiedBy>Luca Leoni</cp:lastModifiedBy>
  <cp:revision>1</cp:revision>
  <dcterms:created xsi:type="dcterms:W3CDTF">2020-01-23T15:53:20Z</dcterms:created>
  <dcterms:modified xsi:type="dcterms:W3CDTF">2021-02-01T12:27:25Z</dcterms:modified>
</cp:coreProperties>
</file>